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76" r:id="rId4"/>
    <p:sldId id="275" r:id="rId5"/>
    <p:sldId id="273" r:id="rId6"/>
    <p:sldId id="262" r:id="rId7"/>
    <p:sldId id="271" r:id="rId8"/>
    <p:sldId id="272" r:id="rId9"/>
    <p:sldId id="266" r:id="rId10"/>
    <p:sldId id="268" r:id="rId11"/>
    <p:sldId id="267" r:id="rId12"/>
    <p:sldId id="269" r:id="rId13"/>
    <p:sldId id="264" r:id="rId14"/>
    <p:sldId id="277" r:id="rId15"/>
    <p:sldId id="263" r:id="rId16"/>
    <p:sldId id="278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E3986D-F717-4780-877B-9C880F3E69B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42C371F-51A0-4586-9ED3-463B0005F649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Угрозы </a:t>
          </a:r>
          <a:endParaRPr lang="ru-RU" dirty="0" smtClean="0">
            <a:solidFill>
              <a:schemeClr val="tx1"/>
            </a:solidFill>
          </a:endParaRPr>
        </a:p>
      </dgm:t>
    </dgm:pt>
    <dgm:pt modelId="{E705A2F2-A0E7-4102-B5BD-90A4ECD4BE76}" type="parTrans" cxnId="{366B7621-F532-4EC7-BF76-73F7CC75BBE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5738B28-F7DA-4B21-BB90-FF712FF56A31}" type="sibTrans" cxnId="{366B7621-F532-4EC7-BF76-73F7CC75BBE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A7819F1-4291-4173-9428-451719CFDC95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Унизительные фотографии или видео</a:t>
          </a:r>
          <a:endParaRPr lang="ru-RU" dirty="0" smtClean="0">
            <a:solidFill>
              <a:schemeClr val="tx1"/>
            </a:solidFill>
          </a:endParaRPr>
        </a:p>
      </dgm:t>
    </dgm:pt>
    <dgm:pt modelId="{3E555CD3-41FE-41AF-A9C7-2B3A9A8B0913}" type="parTrans" cxnId="{77C5362E-BAC7-4431-A3DC-E15A308C53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8F5C529-C1FB-44C6-AD13-43218089314B}" type="sibTrans" cxnId="{77C5362E-BAC7-4431-A3DC-E15A308C53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842D5C6-2B43-4F1E-B158-06B42C19E55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Поддельные профили в социальных сетях</a:t>
          </a:r>
        </a:p>
      </dgm:t>
    </dgm:pt>
    <dgm:pt modelId="{6E45CC9B-D281-488F-AA7D-CAD1A7CA2F6D}" type="parTrans" cxnId="{30C87D17-C943-4CB0-A4D8-63B9090291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91B6DBE-672A-467D-AC57-949A62B58E7A}" type="sibTrans" cxnId="{30C87D17-C943-4CB0-A4D8-63B9090291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0493AA8-975E-4CC3-B5DB-DF97F61DFE71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Веб-сайты, созданные с целью опорочить</a:t>
          </a:r>
          <a:endParaRPr lang="ru-RU" dirty="0">
            <a:solidFill>
              <a:schemeClr val="tx1"/>
            </a:solidFill>
          </a:endParaRPr>
        </a:p>
      </dgm:t>
    </dgm:pt>
    <dgm:pt modelId="{86F7409A-50D2-4F71-9D9D-AF0D1ECF7BE6}" type="parTrans" cxnId="{B3F07A21-4103-4C1B-8412-A803CC6C08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9BACD01-5AD9-41FA-9755-D6521C2B8870}" type="sibTrans" cxnId="{B3F07A21-4103-4C1B-8412-A803CC6C08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70D21C1-043E-4B1E-BF61-93D1CFD0CFE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Унизительные сообщения</a:t>
          </a:r>
          <a:endParaRPr lang="ru-RU" dirty="0">
            <a:solidFill>
              <a:schemeClr val="tx1"/>
            </a:solidFill>
          </a:endParaRPr>
        </a:p>
      </dgm:t>
    </dgm:pt>
    <dgm:pt modelId="{E277A5F0-2C4B-4F2B-8A50-19C6E36CD9F2}" type="sibTrans" cxnId="{21A66827-6184-42D1-8BA0-0C0B5C9FE2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1E5C0C-2E44-415B-BA2B-89C2A14C418A}" type="parTrans" cxnId="{21A66827-6184-42D1-8BA0-0C0B5C9FE2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B0E9614-3E57-4B62-B9D8-314786E3E63A}" type="pres">
      <dgm:prSet presAssocID="{F9E3986D-F717-4780-877B-9C880F3E69B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17D2A34-6282-47E9-A854-C7A8E6629594}" type="pres">
      <dgm:prSet presAssocID="{F9E3986D-F717-4780-877B-9C880F3E69BE}" presName="Name1" presStyleCnt="0"/>
      <dgm:spPr/>
    </dgm:pt>
    <dgm:pt modelId="{1788C296-EB5D-407E-AC03-7E40A578A2E5}" type="pres">
      <dgm:prSet presAssocID="{F9E3986D-F717-4780-877B-9C880F3E69BE}" presName="cycle" presStyleCnt="0"/>
      <dgm:spPr/>
    </dgm:pt>
    <dgm:pt modelId="{CA4CD321-47C8-47E9-871E-213FD63B396D}" type="pres">
      <dgm:prSet presAssocID="{F9E3986D-F717-4780-877B-9C880F3E69BE}" presName="srcNode" presStyleLbl="node1" presStyleIdx="0" presStyleCnt="5"/>
      <dgm:spPr/>
    </dgm:pt>
    <dgm:pt modelId="{1CAB7E7B-B3B4-4FF1-922B-42B5D6891CB5}" type="pres">
      <dgm:prSet presAssocID="{F9E3986D-F717-4780-877B-9C880F3E69BE}" presName="conn" presStyleLbl="parChTrans1D2" presStyleIdx="0" presStyleCnt="1"/>
      <dgm:spPr/>
      <dgm:t>
        <a:bodyPr/>
        <a:lstStyle/>
        <a:p>
          <a:endParaRPr lang="ru-RU"/>
        </a:p>
      </dgm:t>
    </dgm:pt>
    <dgm:pt modelId="{AFF8BF4F-CBEC-48D4-8F76-95C74A4F93CC}" type="pres">
      <dgm:prSet presAssocID="{F9E3986D-F717-4780-877B-9C880F3E69BE}" presName="extraNode" presStyleLbl="node1" presStyleIdx="0" presStyleCnt="5"/>
      <dgm:spPr/>
    </dgm:pt>
    <dgm:pt modelId="{A19249E0-F421-4597-8402-97C9729966CC}" type="pres">
      <dgm:prSet presAssocID="{F9E3986D-F717-4780-877B-9C880F3E69BE}" presName="dstNode" presStyleLbl="node1" presStyleIdx="0" presStyleCnt="5"/>
      <dgm:spPr/>
    </dgm:pt>
    <dgm:pt modelId="{F96A423C-3B68-4BD8-B6E4-AA3B54BFC4D3}" type="pres">
      <dgm:prSet presAssocID="{570D21C1-043E-4B1E-BF61-93D1CFD0CFE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EDAD1-A00F-4654-A966-8B703AEFAC0D}" type="pres">
      <dgm:prSet presAssocID="{570D21C1-043E-4B1E-BF61-93D1CFD0CFE7}" presName="accent_1" presStyleCnt="0"/>
      <dgm:spPr/>
    </dgm:pt>
    <dgm:pt modelId="{6000711E-60ED-4ABB-BC7C-194297A6E27B}" type="pres">
      <dgm:prSet presAssocID="{570D21C1-043E-4B1E-BF61-93D1CFD0CFE7}" presName="accentRepeatNode" presStyleLbl="solidFgAcc1" presStyleIdx="0" presStyleCnt="5"/>
      <dgm:spPr/>
    </dgm:pt>
    <dgm:pt modelId="{5950F55A-A966-4135-9D60-067BFA5EA452}" type="pres">
      <dgm:prSet presAssocID="{E42C371F-51A0-4586-9ED3-463B0005F64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0B80E-AB43-4D01-897B-E0086FBD37AE}" type="pres">
      <dgm:prSet presAssocID="{E42C371F-51A0-4586-9ED3-463B0005F649}" presName="accent_2" presStyleCnt="0"/>
      <dgm:spPr/>
    </dgm:pt>
    <dgm:pt modelId="{A156BC51-7916-45A0-A580-90566C183BCD}" type="pres">
      <dgm:prSet presAssocID="{E42C371F-51A0-4586-9ED3-463B0005F649}" presName="accentRepeatNode" presStyleLbl="solidFgAcc1" presStyleIdx="1" presStyleCnt="5"/>
      <dgm:spPr/>
    </dgm:pt>
    <dgm:pt modelId="{627CBD32-07C6-4C1F-B487-206E883E4C55}" type="pres">
      <dgm:prSet presAssocID="{DA7819F1-4291-4173-9428-451719CFDC9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FD334-5134-4A68-ACD3-A365F23720F7}" type="pres">
      <dgm:prSet presAssocID="{DA7819F1-4291-4173-9428-451719CFDC95}" presName="accent_3" presStyleCnt="0"/>
      <dgm:spPr/>
    </dgm:pt>
    <dgm:pt modelId="{503B1511-1D8F-4F8F-B579-04A6FF26D4F6}" type="pres">
      <dgm:prSet presAssocID="{DA7819F1-4291-4173-9428-451719CFDC95}" presName="accentRepeatNode" presStyleLbl="solidFgAcc1" presStyleIdx="2" presStyleCnt="5"/>
      <dgm:spPr/>
    </dgm:pt>
    <dgm:pt modelId="{A05C9DF1-E2AB-4D8F-96B2-9AF4663F3B88}" type="pres">
      <dgm:prSet presAssocID="{D842D5C6-2B43-4F1E-B158-06B42C19E55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EC4E0-FB57-4C72-80F5-DB34D20067F0}" type="pres">
      <dgm:prSet presAssocID="{D842D5C6-2B43-4F1E-B158-06B42C19E550}" presName="accent_4" presStyleCnt="0"/>
      <dgm:spPr/>
    </dgm:pt>
    <dgm:pt modelId="{6D58699E-9D2C-4EB3-AE90-FE06F4574E20}" type="pres">
      <dgm:prSet presAssocID="{D842D5C6-2B43-4F1E-B158-06B42C19E550}" presName="accentRepeatNode" presStyleLbl="solidFgAcc1" presStyleIdx="3" presStyleCnt="5"/>
      <dgm:spPr/>
    </dgm:pt>
    <dgm:pt modelId="{F8E3E1F3-551F-43E2-AA9A-EE0911AEFF85}" type="pres">
      <dgm:prSet presAssocID="{A0493AA8-975E-4CC3-B5DB-DF97F61DFE7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65485-8D15-4B57-AD8E-2BB6C15F3643}" type="pres">
      <dgm:prSet presAssocID="{A0493AA8-975E-4CC3-B5DB-DF97F61DFE71}" presName="accent_5" presStyleCnt="0"/>
      <dgm:spPr/>
    </dgm:pt>
    <dgm:pt modelId="{BEF25598-EB63-49B4-8A6A-A552E5F68BE7}" type="pres">
      <dgm:prSet presAssocID="{A0493AA8-975E-4CC3-B5DB-DF97F61DFE71}" presName="accentRepeatNode" presStyleLbl="solidFgAcc1" presStyleIdx="4" presStyleCnt="5"/>
      <dgm:spPr/>
    </dgm:pt>
  </dgm:ptLst>
  <dgm:cxnLst>
    <dgm:cxn modelId="{B76C1FB1-19C0-4EDD-A47B-740BB849DC4A}" type="presOf" srcId="{E42C371F-51A0-4586-9ED3-463B0005F649}" destId="{5950F55A-A966-4135-9D60-067BFA5EA452}" srcOrd="0" destOrd="0" presId="urn:microsoft.com/office/officeart/2008/layout/VerticalCurvedList"/>
    <dgm:cxn modelId="{8EF48AFA-8FAA-4F1D-AF25-2E664E643DDA}" type="presOf" srcId="{E277A5F0-2C4B-4F2B-8A50-19C6E36CD9F2}" destId="{1CAB7E7B-B3B4-4FF1-922B-42B5D6891CB5}" srcOrd="0" destOrd="0" presId="urn:microsoft.com/office/officeart/2008/layout/VerticalCurvedList"/>
    <dgm:cxn modelId="{57A324FA-DB2C-4DF0-8147-943A0ED48FB4}" type="presOf" srcId="{D842D5C6-2B43-4F1E-B158-06B42C19E550}" destId="{A05C9DF1-E2AB-4D8F-96B2-9AF4663F3B88}" srcOrd="0" destOrd="0" presId="urn:microsoft.com/office/officeart/2008/layout/VerticalCurvedList"/>
    <dgm:cxn modelId="{366B7621-F532-4EC7-BF76-73F7CC75BBE8}" srcId="{F9E3986D-F717-4780-877B-9C880F3E69BE}" destId="{E42C371F-51A0-4586-9ED3-463B0005F649}" srcOrd="1" destOrd="0" parTransId="{E705A2F2-A0E7-4102-B5BD-90A4ECD4BE76}" sibTransId="{25738B28-F7DA-4B21-BB90-FF712FF56A31}"/>
    <dgm:cxn modelId="{B3F07A21-4103-4C1B-8412-A803CC6C081D}" srcId="{F9E3986D-F717-4780-877B-9C880F3E69BE}" destId="{A0493AA8-975E-4CC3-B5DB-DF97F61DFE71}" srcOrd="4" destOrd="0" parTransId="{86F7409A-50D2-4F71-9D9D-AF0D1ECF7BE6}" sibTransId="{09BACD01-5AD9-41FA-9755-D6521C2B8870}"/>
    <dgm:cxn modelId="{C4557A7D-5E0B-4A9C-8681-4CB327563325}" type="presOf" srcId="{A0493AA8-975E-4CC3-B5DB-DF97F61DFE71}" destId="{F8E3E1F3-551F-43E2-AA9A-EE0911AEFF85}" srcOrd="0" destOrd="0" presId="urn:microsoft.com/office/officeart/2008/layout/VerticalCurvedList"/>
    <dgm:cxn modelId="{30C87D17-C943-4CB0-A4D8-63B9090291D9}" srcId="{F9E3986D-F717-4780-877B-9C880F3E69BE}" destId="{D842D5C6-2B43-4F1E-B158-06B42C19E550}" srcOrd="3" destOrd="0" parTransId="{6E45CC9B-D281-488F-AA7D-CAD1A7CA2F6D}" sibTransId="{291B6DBE-672A-467D-AC57-949A62B58E7A}"/>
    <dgm:cxn modelId="{068C1E17-1F78-4224-8B91-E5356AE2A2E6}" type="presOf" srcId="{570D21C1-043E-4B1E-BF61-93D1CFD0CFE7}" destId="{F96A423C-3B68-4BD8-B6E4-AA3B54BFC4D3}" srcOrd="0" destOrd="0" presId="urn:microsoft.com/office/officeart/2008/layout/VerticalCurvedList"/>
    <dgm:cxn modelId="{0F71739D-F7D1-42ED-99F5-085D81F3B4CF}" type="presOf" srcId="{DA7819F1-4291-4173-9428-451719CFDC95}" destId="{627CBD32-07C6-4C1F-B487-206E883E4C55}" srcOrd="0" destOrd="0" presId="urn:microsoft.com/office/officeart/2008/layout/VerticalCurvedList"/>
    <dgm:cxn modelId="{21A66827-6184-42D1-8BA0-0C0B5C9FE2E9}" srcId="{F9E3986D-F717-4780-877B-9C880F3E69BE}" destId="{570D21C1-043E-4B1E-BF61-93D1CFD0CFE7}" srcOrd="0" destOrd="0" parTransId="{F01E5C0C-2E44-415B-BA2B-89C2A14C418A}" sibTransId="{E277A5F0-2C4B-4F2B-8A50-19C6E36CD9F2}"/>
    <dgm:cxn modelId="{1B696606-D058-4948-A9A7-E968DA85194A}" type="presOf" srcId="{F9E3986D-F717-4780-877B-9C880F3E69BE}" destId="{2B0E9614-3E57-4B62-B9D8-314786E3E63A}" srcOrd="0" destOrd="0" presId="urn:microsoft.com/office/officeart/2008/layout/VerticalCurvedList"/>
    <dgm:cxn modelId="{77C5362E-BAC7-4431-A3DC-E15A308C533A}" srcId="{F9E3986D-F717-4780-877B-9C880F3E69BE}" destId="{DA7819F1-4291-4173-9428-451719CFDC95}" srcOrd="2" destOrd="0" parTransId="{3E555CD3-41FE-41AF-A9C7-2B3A9A8B0913}" sibTransId="{C8F5C529-C1FB-44C6-AD13-43218089314B}"/>
    <dgm:cxn modelId="{CB6D746D-F07D-4B78-96C8-658FF82840F5}" type="presParOf" srcId="{2B0E9614-3E57-4B62-B9D8-314786E3E63A}" destId="{117D2A34-6282-47E9-A854-C7A8E6629594}" srcOrd="0" destOrd="0" presId="urn:microsoft.com/office/officeart/2008/layout/VerticalCurvedList"/>
    <dgm:cxn modelId="{83E204F0-DE2B-4423-B30A-0EE99B0223FB}" type="presParOf" srcId="{117D2A34-6282-47E9-A854-C7A8E6629594}" destId="{1788C296-EB5D-407E-AC03-7E40A578A2E5}" srcOrd="0" destOrd="0" presId="urn:microsoft.com/office/officeart/2008/layout/VerticalCurvedList"/>
    <dgm:cxn modelId="{82BEC69C-61EF-4C1C-A10A-6A265F40F720}" type="presParOf" srcId="{1788C296-EB5D-407E-AC03-7E40A578A2E5}" destId="{CA4CD321-47C8-47E9-871E-213FD63B396D}" srcOrd="0" destOrd="0" presId="urn:microsoft.com/office/officeart/2008/layout/VerticalCurvedList"/>
    <dgm:cxn modelId="{9BCF9DE3-1989-45DD-A0D5-E04750AB9ACE}" type="presParOf" srcId="{1788C296-EB5D-407E-AC03-7E40A578A2E5}" destId="{1CAB7E7B-B3B4-4FF1-922B-42B5D6891CB5}" srcOrd="1" destOrd="0" presId="urn:microsoft.com/office/officeart/2008/layout/VerticalCurvedList"/>
    <dgm:cxn modelId="{1E603246-1009-49F9-A947-C7B4C0DB2CE6}" type="presParOf" srcId="{1788C296-EB5D-407E-AC03-7E40A578A2E5}" destId="{AFF8BF4F-CBEC-48D4-8F76-95C74A4F93CC}" srcOrd="2" destOrd="0" presId="urn:microsoft.com/office/officeart/2008/layout/VerticalCurvedList"/>
    <dgm:cxn modelId="{5F185C89-F2F0-4F2D-9FD4-4137C90359AB}" type="presParOf" srcId="{1788C296-EB5D-407E-AC03-7E40A578A2E5}" destId="{A19249E0-F421-4597-8402-97C9729966CC}" srcOrd="3" destOrd="0" presId="urn:microsoft.com/office/officeart/2008/layout/VerticalCurvedList"/>
    <dgm:cxn modelId="{9B8BACC9-BAAB-4FFE-8B4B-886E54E1E6FA}" type="presParOf" srcId="{117D2A34-6282-47E9-A854-C7A8E6629594}" destId="{F96A423C-3B68-4BD8-B6E4-AA3B54BFC4D3}" srcOrd="1" destOrd="0" presId="urn:microsoft.com/office/officeart/2008/layout/VerticalCurvedList"/>
    <dgm:cxn modelId="{029824A4-DCC3-4AA8-9F78-8D478C69B5B6}" type="presParOf" srcId="{117D2A34-6282-47E9-A854-C7A8E6629594}" destId="{75AEDAD1-A00F-4654-A966-8B703AEFAC0D}" srcOrd="2" destOrd="0" presId="urn:microsoft.com/office/officeart/2008/layout/VerticalCurvedList"/>
    <dgm:cxn modelId="{003D484D-1308-4869-A735-0952ECB6E9D6}" type="presParOf" srcId="{75AEDAD1-A00F-4654-A966-8B703AEFAC0D}" destId="{6000711E-60ED-4ABB-BC7C-194297A6E27B}" srcOrd="0" destOrd="0" presId="urn:microsoft.com/office/officeart/2008/layout/VerticalCurvedList"/>
    <dgm:cxn modelId="{43721E97-C3D9-40C5-B99A-86DFE53EE622}" type="presParOf" srcId="{117D2A34-6282-47E9-A854-C7A8E6629594}" destId="{5950F55A-A966-4135-9D60-067BFA5EA452}" srcOrd="3" destOrd="0" presId="urn:microsoft.com/office/officeart/2008/layout/VerticalCurvedList"/>
    <dgm:cxn modelId="{238A4ECD-01CF-4563-A17D-820BC8B49696}" type="presParOf" srcId="{117D2A34-6282-47E9-A854-C7A8E6629594}" destId="{2B10B80E-AB43-4D01-897B-E0086FBD37AE}" srcOrd="4" destOrd="0" presId="urn:microsoft.com/office/officeart/2008/layout/VerticalCurvedList"/>
    <dgm:cxn modelId="{FC5FBF37-4312-45F9-BE46-3C474DB41AA5}" type="presParOf" srcId="{2B10B80E-AB43-4D01-897B-E0086FBD37AE}" destId="{A156BC51-7916-45A0-A580-90566C183BCD}" srcOrd="0" destOrd="0" presId="urn:microsoft.com/office/officeart/2008/layout/VerticalCurvedList"/>
    <dgm:cxn modelId="{CC413E93-4B7C-4338-834C-4780F1B8DCE3}" type="presParOf" srcId="{117D2A34-6282-47E9-A854-C7A8E6629594}" destId="{627CBD32-07C6-4C1F-B487-206E883E4C55}" srcOrd="5" destOrd="0" presId="urn:microsoft.com/office/officeart/2008/layout/VerticalCurvedList"/>
    <dgm:cxn modelId="{62DFCD14-74C6-4031-A7FE-FEEBE234A85D}" type="presParOf" srcId="{117D2A34-6282-47E9-A854-C7A8E6629594}" destId="{57CFD334-5134-4A68-ACD3-A365F23720F7}" srcOrd="6" destOrd="0" presId="urn:microsoft.com/office/officeart/2008/layout/VerticalCurvedList"/>
    <dgm:cxn modelId="{0725E296-DCDE-481D-8755-9BF0939EAE13}" type="presParOf" srcId="{57CFD334-5134-4A68-ACD3-A365F23720F7}" destId="{503B1511-1D8F-4F8F-B579-04A6FF26D4F6}" srcOrd="0" destOrd="0" presId="urn:microsoft.com/office/officeart/2008/layout/VerticalCurvedList"/>
    <dgm:cxn modelId="{43B6A84D-0367-4CE6-A5C9-CE790E0AF857}" type="presParOf" srcId="{117D2A34-6282-47E9-A854-C7A8E6629594}" destId="{A05C9DF1-E2AB-4D8F-96B2-9AF4663F3B88}" srcOrd="7" destOrd="0" presId="urn:microsoft.com/office/officeart/2008/layout/VerticalCurvedList"/>
    <dgm:cxn modelId="{57541BC5-FBC7-42CA-ACFF-C1B241706E40}" type="presParOf" srcId="{117D2A34-6282-47E9-A854-C7A8E6629594}" destId="{82BEC4E0-FB57-4C72-80F5-DB34D20067F0}" srcOrd="8" destOrd="0" presId="urn:microsoft.com/office/officeart/2008/layout/VerticalCurvedList"/>
    <dgm:cxn modelId="{15A2193D-8554-40BA-B934-59BE83EBC7EB}" type="presParOf" srcId="{82BEC4E0-FB57-4C72-80F5-DB34D20067F0}" destId="{6D58699E-9D2C-4EB3-AE90-FE06F4574E20}" srcOrd="0" destOrd="0" presId="urn:microsoft.com/office/officeart/2008/layout/VerticalCurvedList"/>
    <dgm:cxn modelId="{6241FB56-02A0-455B-A50E-C309776A9B2B}" type="presParOf" srcId="{117D2A34-6282-47E9-A854-C7A8E6629594}" destId="{F8E3E1F3-551F-43E2-AA9A-EE0911AEFF85}" srcOrd="9" destOrd="0" presId="urn:microsoft.com/office/officeart/2008/layout/VerticalCurvedList"/>
    <dgm:cxn modelId="{1C065EC7-43D3-4463-833E-1085512BB9DF}" type="presParOf" srcId="{117D2A34-6282-47E9-A854-C7A8E6629594}" destId="{D1565485-8D15-4B57-AD8E-2BB6C15F3643}" srcOrd="10" destOrd="0" presId="urn:microsoft.com/office/officeart/2008/layout/VerticalCurvedList"/>
    <dgm:cxn modelId="{B6A12DB2-88BC-49F8-B2F3-1725B7DCB79B}" type="presParOf" srcId="{D1565485-8D15-4B57-AD8E-2BB6C15F3643}" destId="{BEF25598-EB63-49B4-8A6A-A552E5F68B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0E6F9-0592-4384-8C80-8E786CBEFE7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9874519-292E-41FA-8C21-309090CEA248}">
      <dgm:prSet phldrT="[Текст]"/>
      <dgm:spPr/>
      <dgm:t>
        <a:bodyPr/>
        <a:lstStyle/>
        <a:p>
          <a:r>
            <a:rPr lang="ru-RU" dirty="0" smtClean="0"/>
            <a:t>Анонимность</a:t>
          </a:r>
          <a:endParaRPr lang="ru-RU" dirty="0"/>
        </a:p>
      </dgm:t>
    </dgm:pt>
    <dgm:pt modelId="{E34EA0DF-E07C-4144-97B6-35337CF154F3}" type="parTrans" cxnId="{465E298A-D524-40CB-AB06-FCDEF61E2926}">
      <dgm:prSet/>
      <dgm:spPr/>
      <dgm:t>
        <a:bodyPr/>
        <a:lstStyle/>
        <a:p>
          <a:endParaRPr lang="ru-RU"/>
        </a:p>
      </dgm:t>
    </dgm:pt>
    <dgm:pt modelId="{B084FA41-7B9A-439C-82B4-613206609081}" type="sibTrans" cxnId="{465E298A-D524-40CB-AB06-FCDEF61E2926}">
      <dgm:prSet/>
      <dgm:spPr/>
      <dgm:t>
        <a:bodyPr/>
        <a:lstStyle/>
        <a:p>
          <a:endParaRPr lang="ru-RU"/>
        </a:p>
      </dgm:t>
    </dgm:pt>
    <dgm:pt modelId="{6E89D7DC-4E37-4E45-81C1-26DCEB517503}">
      <dgm:prSet phldrT="[Текст]"/>
      <dgm:spPr/>
      <dgm:t>
        <a:bodyPr/>
        <a:lstStyle/>
        <a:p>
          <a:r>
            <a:rPr lang="ru-RU" dirty="0" err="1" smtClean="0"/>
            <a:t>Вирусность</a:t>
          </a:r>
          <a:r>
            <a:rPr lang="ru-RU" dirty="0" smtClean="0"/>
            <a:t>, </a:t>
          </a:r>
          <a:r>
            <a:rPr lang="ru-RU" dirty="0" err="1" smtClean="0"/>
            <a:t>циркулирование</a:t>
          </a:r>
          <a:r>
            <a:rPr lang="ru-RU" dirty="0" smtClean="0"/>
            <a:t> контента</a:t>
          </a:r>
          <a:endParaRPr lang="ru-RU" dirty="0"/>
        </a:p>
      </dgm:t>
    </dgm:pt>
    <dgm:pt modelId="{29ECB389-525F-45EE-A79F-8691BDC728AD}" type="parTrans" cxnId="{BDC3FE57-9143-47DB-8827-3CDA5364827A}">
      <dgm:prSet/>
      <dgm:spPr/>
      <dgm:t>
        <a:bodyPr/>
        <a:lstStyle/>
        <a:p>
          <a:endParaRPr lang="ru-RU"/>
        </a:p>
      </dgm:t>
    </dgm:pt>
    <dgm:pt modelId="{A62884D5-279F-4031-9BF6-96C3E6C604F8}" type="sibTrans" cxnId="{BDC3FE57-9143-47DB-8827-3CDA5364827A}">
      <dgm:prSet/>
      <dgm:spPr/>
      <dgm:t>
        <a:bodyPr/>
        <a:lstStyle/>
        <a:p>
          <a:endParaRPr lang="ru-RU"/>
        </a:p>
      </dgm:t>
    </dgm:pt>
    <dgm:pt modelId="{F3C718CA-50E6-4C98-8EA0-D0D43A990B71}">
      <dgm:prSet phldrT="[Текст]"/>
      <dgm:spPr/>
      <dgm:t>
        <a:bodyPr/>
        <a:lstStyle/>
        <a:p>
          <a:r>
            <a:rPr lang="ru-RU" dirty="0" smtClean="0"/>
            <a:t>Страх жертвы</a:t>
          </a:r>
          <a:endParaRPr lang="ru-RU" dirty="0"/>
        </a:p>
      </dgm:t>
    </dgm:pt>
    <dgm:pt modelId="{7B3CB981-E916-4870-AEF5-6B2134202AC7}" type="parTrans" cxnId="{BDAA0D85-4303-4ED5-82BC-B42E44AF1183}">
      <dgm:prSet/>
      <dgm:spPr/>
      <dgm:t>
        <a:bodyPr/>
        <a:lstStyle/>
        <a:p>
          <a:endParaRPr lang="ru-RU"/>
        </a:p>
      </dgm:t>
    </dgm:pt>
    <dgm:pt modelId="{9FDA46D3-E220-4E1D-A300-6F76DAC388E6}" type="sibTrans" cxnId="{BDAA0D85-4303-4ED5-82BC-B42E44AF1183}">
      <dgm:prSet/>
      <dgm:spPr/>
      <dgm:t>
        <a:bodyPr/>
        <a:lstStyle/>
        <a:p>
          <a:endParaRPr lang="ru-RU"/>
        </a:p>
      </dgm:t>
    </dgm:pt>
    <dgm:pt modelId="{C3D4B2A1-84B8-4054-AAFE-71225DEAA6FB}">
      <dgm:prSet phldrT="[Текст]"/>
      <dgm:spPr/>
      <dgm:t>
        <a:bodyPr/>
        <a:lstStyle/>
        <a:p>
          <a:r>
            <a:rPr lang="ru-RU" dirty="0" smtClean="0"/>
            <a:t>Неумение сопротивляться</a:t>
          </a:r>
          <a:endParaRPr lang="ru-RU" dirty="0"/>
        </a:p>
      </dgm:t>
    </dgm:pt>
    <dgm:pt modelId="{072847B1-76C7-470A-BCD4-199FB2523398}" type="parTrans" cxnId="{5B834752-9D06-44AF-9D40-F84C3A335D46}">
      <dgm:prSet/>
      <dgm:spPr/>
      <dgm:t>
        <a:bodyPr/>
        <a:lstStyle/>
        <a:p>
          <a:endParaRPr lang="ru-RU"/>
        </a:p>
      </dgm:t>
    </dgm:pt>
    <dgm:pt modelId="{ACC33A9D-FD4B-4CB8-9905-348159A865B4}" type="sibTrans" cxnId="{5B834752-9D06-44AF-9D40-F84C3A335D46}">
      <dgm:prSet/>
      <dgm:spPr/>
      <dgm:t>
        <a:bodyPr/>
        <a:lstStyle/>
        <a:p>
          <a:endParaRPr lang="ru-RU"/>
        </a:p>
      </dgm:t>
    </dgm:pt>
    <dgm:pt modelId="{4E124D39-3408-405A-84DB-1F04D2A0A615}" type="pres">
      <dgm:prSet presAssocID="{DBA0E6F9-0592-4384-8C80-8E786CBEFE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9087765-2086-4A40-8C62-348B7B823AF4}" type="pres">
      <dgm:prSet presAssocID="{DBA0E6F9-0592-4384-8C80-8E786CBEFE74}" presName="Name1" presStyleCnt="0"/>
      <dgm:spPr/>
    </dgm:pt>
    <dgm:pt modelId="{58BF4093-0F9A-4CD9-9D7D-CD2D35E1E287}" type="pres">
      <dgm:prSet presAssocID="{DBA0E6F9-0592-4384-8C80-8E786CBEFE74}" presName="cycle" presStyleCnt="0"/>
      <dgm:spPr/>
    </dgm:pt>
    <dgm:pt modelId="{8E1C01AA-7507-4335-BE69-9CA3255394AD}" type="pres">
      <dgm:prSet presAssocID="{DBA0E6F9-0592-4384-8C80-8E786CBEFE74}" presName="srcNode" presStyleLbl="node1" presStyleIdx="0" presStyleCnt="4"/>
      <dgm:spPr/>
    </dgm:pt>
    <dgm:pt modelId="{6CA09931-4886-455D-A58D-4A3B3EE4A612}" type="pres">
      <dgm:prSet presAssocID="{DBA0E6F9-0592-4384-8C80-8E786CBEFE74}" presName="conn" presStyleLbl="parChTrans1D2" presStyleIdx="0" presStyleCnt="1"/>
      <dgm:spPr/>
      <dgm:t>
        <a:bodyPr/>
        <a:lstStyle/>
        <a:p>
          <a:endParaRPr lang="ru-RU"/>
        </a:p>
      </dgm:t>
    </dgm:pt>
    <dgm:pt modelId="{0F55F1F4-21F1-4CB4-96F7-B48908E3C727}" type="pres">
      <dgm:prSet presAssocID="{DBA0E6F9-0592-4384-8C80-8E786CBEFE74}" presName="extraNode" presStyleLbl="node1" presStyleIdx="0" presStyleCnt="4"/>
      <dgm:spPr/>
    </dgm:pt>
    <dgm:pt modelId="{914E8905-A9DB-436E-A35A-33809FC7D3EB}" type="pres">
      <dgm:prSet presAssocID="{DBA0E6F9-0592-4384-8C80-8E786CBEFE74}" presName="dstNode" presStyleLbl="node1" presStyleIdx="0" presStyleCnt="4"/>
      <dgm:spPr/>
    </dgm:pt>
    <dgm:pt modelId="{E8A1CB14-700E-46A1-BDD3-86E66DC44589}" type="pres">
      <dgm:prSet presAssocID="{49874519-292E-41FA-8C21-309090CEA24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8AE50-8DCC-421E-9F6B-09688A361257}" type="pres">
      <dgm:prSet presAssocID="{49874519-292E-41FA-8C21-309090CEA248}" presName="accent_1" presStyleCnt="0"/>
      <dgm:spPr/>
    </dgm:pt>
    <dgm:pt modelId="{8DE7E297-DE89-4469-9FDF-7D9441FE34D2}" type="pres">
      <dgm:prSet presAssocID="{49874519-292E-41FA-8C21-309090CEA248}" presName="accentRepeatNode" presStyleLbl="solidFgAcc1" presStyleIdx="0" presStyleCnt="4"/>
      <dgm:spPr/>
    </dgm:pt>
    <dgm:pt modelId="{A73367CC-0D77-4694-A4BF-F25A92B9DC8B}" type="pres">
      <dgm:prSet presAssocID="{6E89D7DC-4E37-4E45-81C1-26DCEB51750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D42EB-BF74-4C40-A7EB-BBA4920F38F8}" type="pres">
      <dgm:prSet presAssocID="{6E89D7DC-4E37-4E45-81C1-26DCEB517503}" presName="accent_2" presStyleCnt="0"/>
      <dgm:spPr/>
    </dgm:pt>
    <dgm:pt modelId="{F6FEFCB5-4718-419D-B8DE-59583384E9D5}" type="pres">
      <dgm:prSet presAssocID="{6E89D7DC-4E37-4E45-81C1-26DCEB517503}" presName="accentRepeatNode" presStyleLbl="solidFgAcc1" presStyleIdx="1" presStyleCnt="4"/>
      <dgm:spPr/>
    </dgm:pt>
    <dgm:pt modelId="{DE2CE3CA-54AA-4141-8B7B-8603A6CE7F16}" type="pres">
      <dgm:prSet presAssocID="{F3C718CA-50E6-4C98-8EA0-D0D43A990B7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F3DC3-B3BF-4ED1-A04D-0D86D9DE8A56}" type="pres">
      <dgm:prSet presAssocID="{F3C718CA-50E6-4C98-8EA0-D0D43A990B71}" presName="accent_3" presStyleCnt="0"/>
      <dgm:spPr/>
    </dgm:pt>
    <dgm:pt modelId="{EA2560BA-B450-4FA8-9A36-EAD32967E54E}" type="pres">
      <dgm:prSet presAssocID="{F3C718CA-50E6-4C98-8EA0-D0D43A990B71}" presName="accentRepeatNode" presStyleLbl="solidFgAcc1" presStyleIdx="2" presStyleCnt="4"/>
      <dgm:spPr/>
    </dgm:pt>
    <dgm:pt modelId="{CE660114-7A66-4DD5-86E0-07DF67510A10}" type="pres">
      <dgm:prSet presAssocID="{C3D4B2A1-84B8-4054-AAFE-71225DEAA6F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F5C7F-C5BF-4331-9BB9-2393B9B5F0E8}" type="pres">
      <dgm:prSet presAssocID="{C3D4B2A1-84B8-4054-AAFE-71225DEAA6FB}" presName="accent_4" presStyleCnt="0"/>
      <dgm:spPr/>
    </dgm:pt>
    <dgm:pt modelId="{01819524-3DAB-4129-AB53-55C177B84231}" type="pres">
      <dgm:prSet presAssocID="{C3D4B2A1-84B8-4054-AAFE-71225DEAA6FB}" presName="accentRepeatNode" presStyleLbl="solidFgAcc1" presStyleIdx="3" presStyleCnt="4"/>
      <dgm:spPr/>
    </dgm:pt>
  </dgm:ptLst>
  <dgm:cxnLst>
    <dgm:cxn modelId="{465E298A-D524-40CB-AB06-FCDEF61E2926}" srcId="{DBA0E6F9-0592-4384-8C80-8E786CBEFE74}" destId="{49874519-292E-41FA-8C21-309090CEA248}" srcOrd="0" destOrd="0" parTransId="{E34EA0DF-E07C-4144-97B6-35337CF154F3}" sibTransId="{B084FA41-7B9A-439C-82B4-613206609081}"/>
    <dgm:cxn modelId="{464AECB6-4B03-4992-A09D-AFF6D5A867AD}" type="presOf" srcId="{B084FA41-7B9A-439C-82B4-613206609081}" destId="{6CA09931-4886-455D-A58D-4A3B3EE4A612}" srcOrd="0" destOrd="0" presId="urn:microsoft.com/office/officeart/2008/layout/VerticalCurvedList"/>
    <dgm:cxn modelId="{BDAA0D85-4303-4ED5-82BC-B42E44AF1183}" srcId="{DBA0E6F9-0592-4384-8C80-8E786CBEFE74}" destId="{F3C718CA-50E6-4C98-8EA0-D0D43A990B71}" srcOrd="2" destOrd="0" parTransId="{7B3CB981-E916-4870-AEF5-6B2134202AC7}" sibTransId="{9FDA46D3-E220-4E1D-A300-6F76DAC388E6}"/>
    <dgm:cxn modelId="{BDC3FE57-9143-47DB-8827-3CDA5364827A}" srcId="{DBA0E6F9-0592-4384-8C80-8E786CBEFE74}" destId="{6E89D7DC-4E37-4E45-81C1-26DCEB517503}" srcOrd="1" destOrd="0" parTransId="{29ECB389-525F-45EE-A79F-8691BDC728AD}" sibTransId="{A62884D5-279F-4031-9BF6-96C3E6C604F8}"/>
    <dgm:cxn modelId="{4558CAE1-6EE6-4A8B-82D0-7E9FD4EF10F4}" type="presOf" srcId="{DBA0E6F9-0592-4384-8C80-8E786CBEFE74}" destId="{4E124D39-3408-405A-84DB-1F04D2A0A615}" srcOrd="0" destOrd="0" presId="urn:microsoft.com/office/officeart/2008/layout/VerticalCurvedList"/>
    <dgm:cxn modelId="{1F1F9C90-B5A2-40C1-A18F-79B04A6CAF9B}" type="presOf" srcId="{C3D4B2A1-84B8-4054-AAFE-71225DEAA6FB}" destId="{CE660114-7A66-4DD5-86E0-07DF67510A10}" srcOrd="0" destOrd="0" presId="urn:microsoft.com/office/officeart/2008/layout/VerticalCurvedList"/>
    <dgm:cxn modelId="{BE6696B8-316E-4FFA-A2AE-727B73C70CC5}" type="presOf" srcId="{49874519-292E-41FA-8C21-309090CEA248}" destId="{E8A1CB14-700E-46A1-BDD3-86E66DC44589}" srcOrd="0" destOrd="0" presId="urn:microsoft.com/office/officeart/2008/layout/VerticalCurvedList"/>
    <dgm:cxn modelId="{06F87280-E9C4-4CAA-B1DC-73A54F217A37}" type="presOf" srcId="{6E89D7DC-4E37-4E45-81C1-26DCEB517503}" destId="{A73367CC-0D77-4694-A4BF-F25A92B9DC8B}" srcOrd="0" destOrd="0" presId="urn:microsoft.com/office/officeart/2008/layout/VerticalCurvedList"/>
    <dgm:cxn modelId="{5B834752-9D06-44AF-9D40-F84C3A335D46}" srcId="{DBA0E6F9-0592-4384-8C80-8E786CBEFE74}" destId="{C3D4B2A1-84B8-4054-AAFE-71225DEAA6FB}" srcOrd="3" destOrd="0" parTransId="{072847B1-76C7-470A-BCD4-199FB2523398}" sibTransId="{ACC33A9D-FD4B-4CB8-9905-348159A865B4}"/>
    <dgm:cxn modelId="{3685355A-7666-4A9A-B47F-582AAE37FC40}" type="presOf" srcId="{F3C718CA-50E6-4C98-8EA0-D0D43A990B71}" destId="{DE2CE3CA-54AA-4141-8B7B-8603A6CE7F16}" srcOrd="0" destOrd="0" presId="urn:microsoft.com/office/officeart/2008/layout/VerticalCurvedList"/>
    <dgm:cxn modelId="{B5857516-B6E3-40D0-A2A1-BF65DE16A276}" type="presParOf" srcId="{4E124D39-3408-405A-84DB-1F04D2A0A615}" destId="{29087765-2086-4A40-8C62-348B7B823AF4}" srcOrd="0" destOrd="0" presId="urn:microsoft.com/office/officeart/2008/layout/VerticalCurvedList"/>
    <dgm:cxn modelId="{1C21CC40-02EA-4495-ACEC-81DEE63696F5}" type="presParOf" srcId="{29087765-2086-4A40-8C62-348B7B823AF4}" destId="{58BF4093-0F9A-4CD9-9D7D-CD2D35E1E287}" srcOrd="0" destOrd="0" presId="urn:microsoft.com/office/officeart/2008/layout/VerticalCurvedList"/>
    <dgm:cxn modelId="{EF0D9D34-C46D-4827-A3CB-1EDD456D277F}" type="presParOf" srcId="{58BF4093-0F9A-4CD9-9D7D-CD2D35E1E287}" destId="{8E1C01AA-7507-4335-BE69-9CA3255394AD}" srcOrd="0" destOrd="0" presId="urn:microsoft.com/office/officeart/2008/layout/VerticalCurvedList"/>
    <dgm:cxn modelId="{267B5F0A-CC88-4180-AB74-8F4C35F34EAA}" type="presParOf" srcId="{58BF4093-0F9A-4CD9-9D7D-CD2D35E1E287}" destId="{6CA09931-4886-455D-A58D-4A3B3EE4A612}" srcOrd="1" destOrd="0" presId="urn:microsoft.com/office/officeart/2008/layout/VerticalCurvedList"/>
    <dgm:cxn modelId="{4444FFE8-F05A-476B-8723-B596577BAF12}" type="presParOf" srcId="{58BF4093-0F9A-4CD9-9D7D-CD2D35E1E287}" destId="{0F55F1F4-21F1-4CB4-96F7-B48908E3C727}" srcOrd="2" destOrd="0" presId="urn:microsoft.com/office/officeart/2008/layout/VerticalCurvedList"/>
    <dgm:cxn modelId="{44D00F36-F30A-4AFD-91E7-CCE003E6DEAA}" type="presParOf" srcId="{58BF4093-0F9A-4CD9-9D7D-CD2D35E1E287}" destId="{914E8905-A9DB-436E-A35A-33809FC7D3EB}" srcOrd="3" destOrd="0" presId="urn:microsoft.com/office/officeart/2008/layout/VerticalCurvedList"/>
    <dgm:cxn modelId="{715C3FBF-9641-44BE-BC70-4F19B1250910}" type="presParOf" srcId="{29087765-2086-4A40-8C62-348B7B823AF4}" destId="{E8A1CB14-700E-46A1-BDD3-86E66DC44589}" srcOrd="1" destOrd="0" presId="urn:microsoft.com/office/officeart/2008/layout/VerticalCurvedList"/>
    <dgm:cxn modelId="{D0ED7FC6-C9BB-4C26-860C-F401659D653B}" type="presParOf" srcId="{29087765-2086-4A40-8C62-348B7B823AF4}" destId="{3E18AE50-8DCC-421E-9F6B-09688A361257}" srcOrd="2" destOrd="0" presId="urn:microsoft.com/office/officeart/2008/layout/VerticalCurvedList"/>
    <dgm:cxn modelId="{04972AAE-1554-410C-BD24-7DBC333F39E0}" type="presParOf" srcId="{3E18AE50-8DCC-421E-9F6B-09688A361257}" destId="{8DE7E297-DE89-4469-9FDF-7D9441FE34D2}" srcOrd="0" destOrd="0" presId="urn:microsoft.com/office/officeart/2008/layout/VerticalCurvedList"/>
    <dgm:cxn modelId="{BE315536-E479-48A8-9982-7B5A5F4A1B88}" type="presParOf" srcId="{29087765-2086-4A40-8C62-348B7B823AF4}" destId="{A73367CC-0D77-4694-A4BF-F25A92B9DC8B}" srcOrd="3" destOrd="0" presId="urn:microsoft.com/office/officeart/2008/layout/VerticalCurvedList"/>
    <dgm:cxn modelId="{BDBDDB5B-DEF6-49C5-9DDB-49712CF22988}" type="presParOf" srcId="{29087765-2086-4A40-8C62-348B7B823AF4}" destId="{EAAD42EB-BF74-4C40-A7EB-BBA4920F38F8}" srcOrd="4" destOrd="0" presId="urn:microsoft.com/office/officeart/2008/layout/VerticalCurvedList"/>
    <dgm:cxn modelId="{CBEDE70F-88A5-4518-ABE8-B49CBFE586EF}" type="presParOf" srcId="{EAAD42EB-BF74-4C40-A7EB-BBA4920F38F8}" destId="{F6FEFCB5-4718-419D-B8DE-59583384E9D5}" srcOrd="0" destOrd="0" presId="urn:microsoft.com/office/officeart/2008/layout/VerticalCurvedList"/>
    <dgm:cxn modelId="{BC21B5CC-1A59-424B-B5FA-3C013E4B4EDB}" type="presParOf" srcId="{29087765-2086-4A40-8C62-348B7B823AF4}" destId="{DE2CE3CA-54AA-4141-8B7B-8603A6CE7F16}" srcOrd="5" destOrd="0" presId="urn:microsoft.com/office/officeart/2008/layout/VerticalCurvedList"/>
    <dgm:cxn modelId="{E79BD61F-1663-4E32-9195-608C2494F9EE}" type="presParOf" srcId="{29087765-2086-4A40-8C62-348B7B823AF4}" destId="{CB8F3DC3-B3BF-4ED1-A04D-0D86D9DE8A56}" srcOrd="6" destOrd="0" presId="urn:microsoft.com/office/officeart/2008/layout/VerticalCurvedList"/>
    <dgm:cxn modelId="{04C12961-09A7-480F-99AB-C5900758888F}" type="presParOf" srcId="{CB8F3DC3-B3BF-4ED1-A04D-0D86D9DE8A56}" destId="{EA2560BA-B450-4FA8-9A36-EAD32967E54E}" srcOrd="0" destOrd="0" presId="urn:microsoft.com/office/officeart/2008/layout/VerticalCurvedList"/>
    <dgm:cxn modelId="{38897777-C5C6-4CE5-8808-CD4081C7F6FB}" type="presParOf" srcId="{29087765-2086-4A40-8C62-348B7B823AF4}" destId="{CE660114-7A66-4DD5-86E0-07DF67510A10}" srcOrd="7" destOrd="0" presId="urn:microsoft.com/office/officeart/2008/layout/VerticalCurvedList"/>
    <dgm:cxn modelId="{F3589573-BD7C-486D-83BB-92A3495B06DF}" type="presParOf" srcId="{29087765-2086-4A40-8C62-348B7B823AF4}" destId="{2C9F5C7F-C5BF-4331-9BB9-2393B9B5F0E8}" srcOrd="8" destOrd="0" presId="urn:microsoft.com/office/officeart/2008/layout/VerticalCurvedList"/>
    <dgm:cxn modelId="{8A806892-44F7-4424-94B5-DB43415E116E}" type="presParOf" srcId="{2C9F5C7F-C5BF-4331-9BB9-2393B9B5F0E8}" destId="{01819524-3DAB-4129-AB53-55C177B842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86967A-EC0A-4362-9A29-EB608C45912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DC32753-25CA-478A-8D5B-781B4EA2B61C}">
      <dgm:prSet phldrT="[Текст]" custT="1"/>
      <dgm:spPr/>
      <dgm:t>
        <a:bodyPr/>
        <a:lstStyle/>
        <a:p>
          <a:r>
            <a:rPr lang="ru-RU" sz="2400" dirty="0" smtClean="0"/>
            <a:t>Защитное агрессивное поведение</a:t>
          </a:r>
          <a:endParaRPr lang="ru-RU" sz="1600" dirty="0"/>
        </a:p>
      </dgm:t>
    </dgm:pt>
    <dgm:pt modelId="{6FBA72AF-3EAB-4F93-AEC2-5CBA93C8A33B}" type="parTrans" cxnId="{1C847EE5-B3BE-427F-898A-653652E339B4}">
      <dgm:prSet/>
      <dgm:spPr/>
      <dgm:t>
        <a:bodyPr/>
        <a:lstStyle/>
        <a:p>
          <a:endParaRPr lang="ru-RU" sz="2400"/>
        </a:p>
      </dgm:t>
    </dgm:pt>
    <dgm:pt modelId="{983197C4-C72F-4466-B56B-A47418D6B73B}" type="sibTrans" cxnId="{1C847EE5-B3BE-427F-898A-653652E339B4}">
      <dgm:prSet/>
      <dgm:spPr/>
      <dgm:t>
        <a:bodyPr/>
        <a:lstStyle/>
        <a:p>
          <a:endParaRPr lang="ru-RU" sz="2400"/>
        </a:p>
      </dgm:t>
    </dgm:pt>
    <dgm:pt modelId="{8BB34385-28C8-48BE-8936-E0D672D156D4}">
      <dgm:prSet phldrT="[Текст]" custT="1"/>
      <dgm:spPr/>
      <dgm:t>
        <a:bodyPr/>
        <a:lstStyle/>
        <a:p>
          <a:r>
            <a:rPr lang="ru-RU" sz="2400" dirty="0" smtClean="0"/>
            <a:t>Школьная </a:t>
          </a:r>
          <a:r>
            <a:rPr lang="ru-RU" sz="2400" dirty="0" err="1" smtClean="0"/>
            <a:t>дезадаптация</a:t>
          </a:r>
          <a:endParaRPr lang="ru-RU" sz="1600" dirty="0"/>
        </a:p>
      </dgm:t>
    </dgm:pt>
    <dgm:pt modelId="{9D2E5E09-C010-4011-AD65-FD3A7B5EFF3D}" type="parTrans" cxnId="{6CCF840D-3AB6-4015-A2F4-A6786535D19F}">
      <dgm:prSet/>
      <dgm:spPr/>
      <dgm:t>
        <a:bodyPr/>
        <a:lstStyle/>
        <a:p>
          <a:endParaRPr lang="ru-RU" sz="2400"/>
        </a:p>
      </dgm:t>
    </dgm:pt>
    <dgm:pt modelId="{40336910-93E8-4784-8B80-6DC654E93F86}" type="sibTrans" cxnId="{6CCF840D-3AB6-4015-A2F4-A6786535D19F}">
      <dgm:prSet/>
      <dgm:spPr/>
      <dgm:t>
        <a:bodyPr/>
        <a:lstStyle/>
        <a:p>
          <a:endParaRPr lang="ru-RU" sz="2400"/>
        </a:p>
      </dgm:t>
    </dgm:pt>
    <dgm:pt modelId="{F86C4874-37AE-42DF-9B4E-EE96054D2A4D}">
      <dgm:prSet phldrT="[Текст]" custT="1"/>
      <dgm:spPr/>
      <dgm:t>
        <a:bodyPr/>
        <a:lstStyle/>
        <a:p>
          <a:r>
            <a:rPr lang="ru-RU" altLang="ru-RU" sz="2400" dirty="0" smtClean="0"/>
            <a:t>Нарушения в эмоциональном и социальном развитии</a:t>
          </a:r>
          <a:endParaRPr lang="ru-RU" sz="1600" dirty="0"/>
        </a:p>
      </dgm:t>
    </dgm:pt>
    <dgm:pt modelId="{5959C72A-F423-4B0B-9C56-695D8FBF8894}" type="parTrans" cxnId="{EB772043-1836-4404-8FAD-382628B59DFB}">
      <dgm:prSet/>
      <dgm:spPr/>
      <dgm:t>
        <a:bodyPr/>
        <a:lstStyle/>
        <a:p>
          <a:endParaRPr lang="ru-RU" sz="2400"/>
        </a:p>
      </dgm:t>
    </dgm:pt>
    <dgm:pt modelId="{F2B15858-C03F-4907-B8BF-02175E73E7A9}" type="sibTrans" cxnId="{EB772043-1836-4404-8FAD-382628B59DFB}">
      <dgm:prSet/>
      <dgm:spPr/>
      <dgm:t>
        <a:bodyPr/>
        <a:lstStyle/>
        <a:p>
          <a:endParaRPr lang="ru-RU" sz="2400"/>
        </a:p>
      </dgm:t>
    </dgm:pt>
    <dgm:pt modelId="{390F6D75-E866-48EB-9446-68DC410A453D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Болезни</a:t>
          </a:r>
          <a:endParaRPr lang="ru-RU" sz="1600" dirty="0"/>
        </a:p>
      </dgm:t>
    </dgm:pt>
    <dgm:pt modelId="{83B2ED50-D2D5-4025-9528-2F28897AC213}" type="parTrans" cxnId="{E5DBDB4D-9B23-450B-890B-2ADE01AFC8F4}">
      <dgm:prSet/>
      <dgm:spPr/>
      <dgm:t>
        <a:bodyPr/>
        <a:lstStyle/>
        <a:p>
          <a:endParaRPr lang="ru-RU" sz="2400"/>
        </a:p>
      </dgm:t>
    </dgm:pt>
    <dgm:pt modelId="{52F8CD79-02E1-4748-8783-A865C6A5A207}" type="sibTrans" cxnId="{E5DBDB4D-9B23-450B-890B-2ADE01AFC8F4}">
      <dgm:prSet/>
      <dgm:spPr/>
      <dgm:t>
        <a:bodyPr/>
        <a:lstStyle/>
        <a:p>
          <a:endParaRPr lang="ru-RU" sz="2400"/>
        </a:p>
      </dgm:t>
    </dgm:pt>
    <dgm:pt modelId="{BC67D5C5-E88B-4815-AA00-C578DB6E2D82}">
      <dgm:prSet phldrT="[Текст]" custT="1"/>
      <dgm:spPr/>
      <dgm:t>
        <a:bodyPr/>
        <a:lstStyle/>
        <a:p>
          <a:r>
            <a:rPr lang="ru-RU" sz="2400" dirty="0" smtClean="0"/>
            <a:t>Сложности во взаимоотношениях</a:t>
          </a:r>
          <a:endParaRPr lang="ru-RU" sz="1600" dirty="0"/>
        </a:p>
      </dgm:t>
    </dgm:pt>
    <dgm:pt modelId="{7837C607-64A2-4B2D-8A70-2CACB8687156}" type="parTrans" cxnId="{611FD745-E1AC-4118-8152-AE5A35951222}">
      <dgm:prSet/>
      <dgm:spPr/>
      <dgm:t>
        <a:bodyPr/>
        <a:lstStyle/>
        <a:p>
          <a:endParaRPr lang="ru-RU" sz="2400"/>
        </a:p>
      </dgm:t>
    </dgm:pt>
    <dgm:pt modelId="{78267238-D0A2-4724-A2F2-D7DD9007BFB4}" type="sibTrans" cxnId="{611FD745-E1AC-4118-8152-AE5A35951222}">
      <dgm:prSet/>
      <dgm:spPr/>
      <dgm:t>
        <a:bodyPr/>
        <a:lstStyle/>
        <a:p>
          <a:endParaRPr lang="ru-RU" sz="2400"/>
        </a:p>
      </dgm:t>
    </dgm:pt>
    <dgm:pt modelId="{D9320F3F-3C93-4B43-9324-6BDE035C2AB7}" type="pres">
      <dgm:prSet presAssocID="{A986967A-EC0A-4362-9A29-EB608C45912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424C50A-93F2-4ABD-88DE-B082AFD7D51B}" type="pres">
      <dgm:prSet presAssocID="{A986967A-EC0A-4362-9A29-EB608C459124}" presName="Name1" presStyleCnt="0"/>
      <dgm:spPr/>
    </dgm:pt>
    <dgm:pt modelId="{8F413C3C-B685-4276-97B0-03B9F84F1231}" type="pres">
      <dgm:prSet presAssocID="{A986967A-EC0A-4362-9A29-EB608C459124}" presName="cycle" presStyleCnt="0"/>
      <dgm:spPr/>
    </dgm:pt>
    <dgm:pt modelId="{DEA755F3-3309-4732-9610-BD9197EB54C1}" type="pres">
      <dgm:prSet presAssocID="{A986967A-EC0A-4362-9A29-EB608C459124}" presName="srcNode" presStyleLbl="node1" presStyleIdx="0" presStyleCnt="5"/>
      <dgm:spPr/>
    </dgm:pt>
    <dgm:pt modelId="{C8F98135-A0D2-435B-9818-10DFD078C7F0}" type="pres">
      <dgm:prSet presAssocID="{A986967A-EC0A-4362-9A29-EB608C459124}" presName="conn" presStyleLbl="parChTrans1D2" presStyleIdx="0" presStyleCnt="1"/>
      <dgm:spPr/>
      <dgm:t>
        <a:bodyPr/>
        <a:lstStyle/>
        <a:p>
          <a:endParaRPr lang="ru-RU"/>
        </a:p>
      </dgm:t>
    </dgm:pt>
    <dgm:pt modelId="{CE756DCA-7248-458A-92A8-9EC9C19B2940}" type="pres">
      <dgm:prSet presAssocID="{A986967A-EC0A-4362-9A29-EB608C459124}" presName="extraNode" presStyleLbl="node1" presStyleIdx="0" presStyleCnt="5"/>
      <dgm:spPr/>
    </dgm:pt>
    <dgm:pt modelId="{AFC0F502-E2BB-499F-9185-6E0C7DD10F08}" type="pres">
      <dgm:prSet presAssocID="{A986967A-EC0A-4362-9A29-EB608C459124}" presName="dstNode" presStyleLbl="node1" presStyleIdx="0" presStyleCnt="5"/>
      <dgm:spPr/>
    </dgm:pt>
    <dgm:pt modelId="{976FC228-0A2E-4B03-AA90-D18A78715FA9}" type="pres">
      <dgm:prSet presAssocID="{6DC32753-25CA-478A-8D5B-781B4EA2B61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5ACD2-80D5-4B2B-AF4A-3118CD6495C3}" type="pres">
      <dgm:prSet presAssocID="{6DC32753-25CA-478A-8D5B-781B4EA2B61C}" presName="accent_1" presStyleCnt="0"/>
      <dgm:spPr/>
    </dgm:pt>
    <dgm:pt modelId="{D11BCF5C-A5DA-4BF8-B321-FDA58AD12BD9}" type="pres">
      <dgm:prSet presAssocID="{6DC32753-25CA-478A-8D5B-781B4EA2B61C}" presName="accentRepeatNode" presStyleLbl="solidFgAcc1" presStyleIdx="0" presStyleCnt="5"/>
      <dgm:spPr/>
    </dgm:pt>
    <dgm:pt modelId="{52DE95D4-D9A7-41DD-891D-4AEF019B2BF9}" type="pres">
      <dgm:prSet presAssocID="{8BB34385-28C8-48BE-8936-E0D672D156D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C4313-F28C-4BA5-8738-5F66CE6C7CD7}" type="pres">
      <dgm:prSet presAssocID="{8BB34385-28C8-48BE-8936-E0D672D156D4}" presName="accent_2" presStyleCnt="0"/>
      <dgm:spPr/>
    </dgm:pt>
    <dgm:pt modelId="{E800697A-51A1-4A6A-8139-B17510E44829}" type="pres">
      <dgm:prSet presAssocID="{8BB34385-28C8-48BE-8936-E0D672D156D4}" presName="accentRepeatNode" presStyleLbl="solidFgAcc1" presStyleIdx="1" presStyleCnt="5"/>
      <dgm:spPr/>
    </dgm:pt>
    <dgm:pt modelId="{3C494F8F-A623-4FA7-AD6C-63D922313D60}" type="pres">
      <dgm:prSet presAssocID="{F86C4874-37AE-42DF-9B4E-EE96054D2A4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191B9-8EAD-41A1-BCDA-53BA54BF9D03}" type="pres">
      <dgm:prSet presAssocID="{F86C4874-37AE-42DF-9B4E-EE96054D2A4D}" presName="accent_3" presStyleCnt="0"/>
      <dgm:spPr/>
    </dgm:pt>
    <dgm:pt modelId="{B0BCB80B-F6BE-4A15-8CE6-459792196C5E}" type="pres">
      <dgm:prSet presAssocID="{F86C4874-37AE-42DF-9B4E-EE96054D2A4D}" presName="accentRepeatNode" presStyleLbl="solidFgAcc1" presStyleIdx="2" presStyleCnt="5"/>
      <dgm:spPr/>
    </dgm:pt>
    <dgm:pt modelId="{4E751538-DC83-4D88-B872-B681182F6CBC}" type="pres">
      <dgm:prSet presAssocID="{BC67D5C5-E88B-4815-AA00-C578DB6E2D8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DBB78-7F3C-42E0-A973-07E05B124C90}" type="pres">
      <dgm:prSet presAssocID="{BC67D5C5-E88B-4815-AA00-C578DB6E2D82}" presName="accent_4" presStyleCnt="0"/>
      <dgm:spPr/>
    </dgm:pt>
    <dgm:pt modelId="{DB02D851-F3A0-4AE3-AD1B-471DA0D20FD8}" type="pres">
      <dgm:prSet presAssocID="{BC67D5C5-E88B-4815-AA00-C578DB6E2D82}" presName="accentRepeatNode" presStyleLbl="solidFgAcc1" presStyleIdx="3" presStyleCnt="5"/>
      <dgm:spPr/>
    </dgm:pt>
    <dgm:pt modelId="{A7735683-48DB-400E-8D29-A1FA9CF95A0D}" type="pres">
      <dgm:prSet presAssocID="{390F6D75-E866-48EB-9446-68DC410A453D}" presName="text_5" presStyleLbl="node1" presStyleIdx="4" presStyleCnt="5" custLinFactNeighborX="-1527" custLinFactNeighborY="3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17761-79C1-4B94-BB85-BE742CA29376}" type="pres">
      <dgm:prSet presAssocID="{390F6D75-E866-48EB-9446-68DC410A453D}" presName="accent_5" presStyleCnt="0"/>
      <dgm:spPr/>
    </dgm:pt>
    <dgm:pt modelId="{FEE040AA-D9C2-4E6E-B0FB-716A5E1B11E0}" type="pres">
      <dgm:prSet presAssocID="{390F6D75-E866-48EB-9446-68DC410A453D}" presName="accentRepeatNode" presStyleLbl="solidFgAcc1" presStyleIdx="4" presStyleCnt="5"/>
      <dgm:spPr/>
    </dgm:pt>
  </dgm:ptLst>
  <dgm:cxnLst>
    <dgm:cxn modelId="{B66F576F-A81C-469C-9526-CF05108AEE7B}" type="presOf" srcId="{F86C4874-37AE-42DF-9B4E-EE96054D2A4D}" destId="{3C494F8F-A623-4FA7-AD6C-63D922313D60}" srcOrd="0" destOrd="0" presId="urn:microsoft.com/office/officeart/2008/layout/VerticalCurvedList"/>
    <dgm:cxn modelId="{C31EA537-5CB4-4032-92C4-736694B02D33}" type="presOf" srcId="{8BB34385-28C8-48BE-8936-E0D672D156D4}" destId="{52DE95D4-D9A7-41DD-891D-4AEF019B2BF9}" srcOrd="0" destOrd="0" presId="urn:microsoft.com/office/officeart/2008/layout/VerticalCurvedList"/>
    <dgm:cxn modelId="{1F41E69D-3A41-4465-AF7B-374E25D731CD}" type="presOf" srcId="{BC67D5C5-E88B-4815-AA00-C578DB6E2D82}" destId="{4E751538-DC83-4D88-B872-B681182F6CBC}" srcOrd="0" destOrd="0" presId="urn:microsoft.com/office/officeart/2008/layout/VerticalCurvedList"/>
    <dgm:cxn modelId="{6CCF840D-3AB6-4015-A2F4-A6786535D19F}" srcId="{A986967A-EC0A-4362-9A29-EB608C459124}" destId="{8BB34385-28C8-48BE-8936-E0D672D156D4}" srcOrd="1" destOrd="0" parTransId="{9D2E5E09-C010-4011-AD65-FD3A7B5EFF3D}" sibTransId="{40336910-93E8-4784-8B80-6DC654E93F86}"/>
    <dgm:cxn modelId="{E5DBDB4D-9B23-450B-890B-2ADE01AFC8F4}" srcId="{A986967A-EC0A-4362-9A29-EB608C459124}" destId="{390F6D75-E866-48EB-9446-68DC410A453D}" srcOrd="4" destOrd="0" parTransId="{83B2ED50-D2D5-4025-9528-2F28897AC213}" sibTransId="{52F8CD79-02E1-4748-8783-A865C6A5A207}"/>
    <dgm:cxn modelId="{EB772043-1836-4404-8FAD-382628B59DFB}" srcId="{A986967A-EC0A-4362-9A29-EB608C459124}" destId="{F86C4874-37AE-42DF-9B4E-EE96054D2A4D}" srcOrd="2" destOrd="0" parTransId="{5959C72A-F423-4B0B-9C56-695D8FBF8894}" sibTransId="{F2B15858-C03F-4907-B8BF-02175E73E7A9}"/>
    <dgm:cxn modelId="{9FA4BA12-13B8-40C0-BB0D-DCE5B49A82E0}" type="presOf" srcId="{390F6D75-E866-48EB-9446-68DC410A453D}" destId="{A7735683-48DB-400E-8D29-A1FA9CF95A0D}" srcOrd="0" destOrd="0" presId="urn:microsoft.com/office/officeart/2008/layout/VerticalCurvedList"/>
    <dgm:cxn modelId="{611FD745-E1AC-4118-8152-AE5A35951222}" srcId="{A986967A-EC0A-4362-9A29-EB608C459124}" destId="{BC67D5C5-E88B-4815-AA00-C578DB6E2D82}" srcOrd="3" destOrd="0" parTransId="{7837C607-64A2-4B2D-8A70-2CACB8687156}" sibTransId="{78267238-D0A2-4724-A2F2-D7DD9007BFB4}"/>
    <dgm:cxn modelId="{1C847EE5-B3BE-427F-898A-653652E339B4}" srcId="{A986967A-EC0A-4362-9A29-EB608C459124}" destId="{6DC32753-25CA-478A-8D5B-781B4EA2B61C}" srcOrd="0" destOrd="0" parTransId="{6FBA72AF-3EAB-4F93-AEC2-5CBA93C8A33B}" sibTransId="{983197C4-C72F-4466-B56B-A47418D6B73B}"/>
    <dgm:cxn modelId="{15332CCE-9D22-4280-96D5-4C1293B153D8}" type="presOf" srcId="{6DC32753-25CA-478A-8D5B-781B4EA2B61C}" destId="{976FC228-0A2E-4B03-AA90-D18A78715FA9}" srcOrd="0" destOrd="0" presId="urn:microsoft.com/office/officeart/2008/layout/VerticalCurvedList"/>
    <dgm:cxn modelId="{040F466A-98CB-4F11-A76E-53A24C31A040}" type="presOf" srcId="{983197C4-C72F-4466-B56B-A47418D6B73B}" destId="{C8F98135-A0D2-435B-9818-10DFD078C7F0}" srcOrd="0" destOrd="0" presId="urn:microsoft.com/office/officeart/2008/layout/VerticalCurvedList"/>
    <dgm:cxn modelId="{7F5177EE-0EEA-43B3-BB18-03F4C7C9CAA5}" type="presOf" srcId="{A986967A-EC0A-4362-9A29-EB608C459124}" destId="{D9320F3F-3C93-4B43-9324-6BDE035C2AB7}" srcOrd="0" destOrd="0" presId="urn:microsoft.com/office/officeart/2008/layout/VerticalCurvedList"/>
    <dgm:cxn modelId="{AFE2213B-9DF7-40FF-9B2A-153FF47F130D}" type="presParOf" srcId="{D9320F3F-3C93-4B43-9324-6BDE035C2AB7}" destId="{3424C50A-93F2-4ABD-88DE-B082AFD7D51B}" srcOrd="0" destOrd="0" presId="urn:microsoft.com/office/officeart/2008/layout/VerticalCurvedList"/>
    <dgm:cxn modelId="{60E7A580-78D0-48F5-850B-0E75E720B9D2}" type="presParOf" srcId="{3424C50A-93F2-4ABD-88DE-B082AFD7D51B}" destId="{8F413C3C-B685-4276-97B0-03B9F84F1231}" srcOrd="0" destOrd="0" presId="urn:microsoft.com/office/officeart/2008/layout/VerticalCurvedList"/>
    <dgm:cxn modelId="{965D8895-9624-4A26-A73D-01BDF77AAC23}" type="presParOf" srcId="{8F413C3C-B685-4276-97B0-03B9F84F1231}" destId="{DEA755F3-3309-4732-9610-BD9197EB54C1}" srcOrd="0" destOrd="0" presId="urn:microsoft.com/office/officeart/2008/layout/VerticalCurvedList"/>
    <dgm:cxn modelId="{B9EDAA46-99FF-4C33-AB6C-A25AA15A9132}" type="presParOf" srcId="{8F413C3C-B685-4276-97B0-03B9F84F1231}" destId="{C8F98135-A0D2-435B-9818-10DFD078C7F0}" srcOrd="1" destOrd="0" presId="urn:microsoft.com/office/officeart/2008/layout/VerticalCurvedList"/>
    <dgm:cxn modelId="{2630936C-95A6-4E94-8FBF-494998249599}" type="presParOf" srcId="{8F413C3C-B685-4276-97B0-03B9F84F1231}" destId="{CE756DCA-7248-458A-92A8-9EC9C19B2940}" srcOrd="2" destOrd="0" presId="urn:microsoft.com/office/officeart/2008/layout/VerticalCurvedList"/>
    <dgm:cxn modelId="{F8EC13A8-EC28-48A6-8366-758CF813B595}" type="presParOf" srcId="{8F413C3C-B685-4276-97B0-03B9F84F1231}" destId="{AFC0F502-E2BB-499F-9185-6E0C7DD10F08}" srcOrd="3" destOrd="0" presId="urn:microsoft.com/office/officeart/2008/layout/VerticalCurvedList"/>
    <dgm:cxn modelId="{C73F3915-8AAB-4C36-B126-3274DC694BE0}" type="presParOf" srcId="{3424C50A-93F2-4ABD-88DE-B082AFD7D51B}" destId="{976FC228-0A2E-4B03-AA90-D18A78715FA9}" srcOrd="1" destOrd="0" presId="urn:microsoft.com/office/officeart/2008/layout/VerticalCurvedList"/>
    <dgm:cxn modelId="{DF8D8DF7-454A-405F-AA9D-EB6F75E04D19}" type="presParOf" srcId="{3424C50A-93F2-4ABD-88DE-B082AFD7D51B}" destId="{3F75ACD2-80D5-4B2B-AF4A-3118CD6495C3}" srcOrd="2" destOrd="0" presId="urn:microsoft.com/office/officeart/2008/layout/VerticalCurvedList"/>
    <dgm:cxn modelId="{4CBBF611-FF6E-4C9B-B9D5-4AF468C624F3}" type="presParOf" srcId="{3F75ACD2-80D5-4B2B-AF4A-3118CD6495C3}" destId="{D11BCF5C-A5DA-4BF8-B321-FDA58AD12BD9}" srcOrd="0" destOrd="0" presId="urn:microsoft.com/office/officeart/2008/layout/VerticalCurvedList"/>
    <dgm:cxn modelId="{24E305A4-F30F-4014-8B58-711A1A51CDCD}" type="presParOf" srcId="{3424C50A-93F2-4ABD-88DE-B082AFD7D51B}" destId="{52DE95D4-D9A7-41DD-891D-4AEF019B2BF9}" srcOrd="3" destOrd="0" presId="urn:microsoft.com/office/officeart/2008/layout/VerticalCurvedList"/>
    <dgm:cxn modelId="{71BE5F41-65D4-4113-9E55-C9483718DED6}" type="presParOf" srcId="{3424C50A-93F2-4ABD-88DE-B082AFD7D51B}" destId="{649C4313-F28C-4BA5-8738-5F66CE6C7CD7}" srcOrd="4" destOrd="0" presId="urn:microsoft.com/office/officeart/2008/layout/VerticalCurvedList"/>
    <dgm:cxn modelId="{87C48561-4CD9-4B81-94DD-99468D887613}" type="presParOf" srcId="{649C4313-F28C-4BA5-8738-5F66CE6C7CD7}" destId="{E800697A-51A1-4A6A-8139-B17510E44829}" srcOrd="0" destOrd="0" presId="urn:microsoft.com/office/officeart/2008/layout/VerticalCurvedList"/>
    <dgm:cxn modelId="{E63AB285-792E-4691-B962-F2B87D2AAF74}" type="presParOf" srcId="{3424C50A-93F2-4ABD-88DE-B082AFD7D51B}" destId="{3C494F8F-A623-4FA7-AD6C-63D922313D60}" srcOrd="5" destOrd="0" presId="urn:microsoft.com/office/officeart/2008/layout/VerticalCurvedList"/>
    <dgm:cxn modelId="{3EA44565-8029-49E9-B7D2-F06752AA31B1}" type="presParOf" srcId="{3424C50A-93F2-4ABD-88DE-B082AFD7D51B}" destId="{3B7191B9-8EAD-41A1-BCDA-53BA54BF9D03}" srcOrd="6" destOrd="0" presId="urn:microsoft.com/office/officeart/2008/layout/VerticalCurvedList"/>
    <dgm:cxn modelId="{0CFBE6D8-A4C3-4817-95C9-C08A16A52358}" type="presParOf" srcId="{3B7191B9-8EAD-41A1-BCDA-53BA54BF9D03}" destId="{B0BCB80B-F6BE-4A15-8CE6-459792196C5E}" srcOrd="0" destOrd="0" presId="urn:microsoft.com/office/officeart/2008/layout/VerticalCurvedList"/>
    <dgm:cxn modelId="{8DD0BE6C-F0A7-4150-8240-806BE3C8B5F9}" type="presParOf" srcId="{3424C50A-93F2-4ABD-88DE-B082AFD7D51B}" destId="{4E751538-DC83-4D88-B872-B681182F6CBC}" srcOrd="7" destOrd="0" presId="urn:microsoft.com/office/officeart/2008/layout/VerticalCurvedList"/>
    <dgm:cxn modelId="{C9905DB1-A51F-4684-B17B-BBE23D6646BB}" type="presParOf" srcId="{3424C50A-93F2-4ABD-88DE-B082AFD7D51B}" destId="{2BDDBB78-7F3C-42E0-A973-07E05B124C90}" srcOrd="8" destOrd="0" presId="urn:microsoft.com/office/officeart/2008/layout/VerticalCurvedList"/>
    <dgm:cxn modelId="{3C7B66B6-112F-4516-9400-F9FEBDDB9CF6}" type="presParOf" srcId="{2BDDBB78-7F3C-42E0-A973-07E05B124C90}" destId="{DB02D851-F3A0-4AE3-AD1B-471DA0D20FD8}" srcOrd="0" destOrd="0" presId="urn:microsoft.com/office/officeart/2008/layout/VerticalCurvedList"/>
    <dgm:cxn modelId="{FBA519A4-F098-4C9C-A806-6BB21C3C45DD}" type="presParOf" srcId="{3424C50A-93F2-4ABD-88DE-B082AFD7D51B}" destId="{A7735683-48DB-400E-8D29-A1FA9CF95A0D}" srcOrd="9" destOrd="0" presId="urn:microsoft.com/office/officeart/2008/layout/VerticalCurvedList"/>
    <dgm:cxn modelId="{FD2334CB-35FD-4F52-B20E-E6857669990F}" type="presParOf" srcId="{3424C50A-93F2-4ABD-88DE-B082AFD7D51B}" destId="{EE317761-79C1-4B94-BB85-BE742CA29376}" srcOrd="10" destOrd="0" presId="urn:microsoft.com/office/officeart/2008/layout/VerticalCurvedList"/>
    <dgm:cxn modelId="{8EAF0473-6988-4EE2-A748-25FA0B3EA302}" type="presParOf" srcId="{EE317761-79C1-4B94-BB85-BE742CA29376}" destId="{FEE040AA-D9C2-4E6E-B0FB-716A5E1B11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9DFD6D-E1A3-41F6-9B30-74960131D12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91F2DF-9963-4D2F-8720-B17111EEA8DB}">
      <dgm:prSet phldrT="[Текст]" custT="1"/>
      <dgm:spPr/>
      <dgm:t>
        <a:bodyPr/>
        <a:lstStyle/>
        <a:p>
          <a:r>
            <a:rPr lang="ru-RU" sz="2000" b="1" dirty="0" smtClean="0"/>
            <a:t>«Ты сам виноват», «ты так себя ведёшь», «ты их провоцируешь», «тебя травят за что-то»</a:t>
          </a:r>
          <a:endParaRPr lang="ru-RU" sz="2000" dirty="0"/>
        </a:p>
      </dgm:t>
    </dgm:pt>
    <dgm:pt modelId="{B0969F3C-14FA-4687-9406-EDE20441A0CC}" type="parTrans" cxnId="{B53A326C-46E6-410D-B364-9F10344CF373}">
      <dgm:prSet/>
      <dgm:spPr/>
      <dgm:t>
        <a:bodyPr/>
        <a:lstStyle/>
        <a:p>
          <a:endParaRPr lang="ru-RU" sz="2000"/>
        </a:p>
      </dgm:t>
    </dgm:pt>
    <dgm:pt modelId="{62A99E39-6269-4B3C-987B-DA9A9ACD41A0}" type="sibTrans" cxnId="{B53A326C-46E6-410D-B364-9F10344CF373}">
      <dgm:prSet/>
      <dgm:spPr/>
      <dgm:t>
        <a:bodyPr/>
        <a:lstStyle/>
        <a:p>
          <a:endParaRPr lang="ru-RU" sz="2000"/>
        </a:p>
      </dgm:t>
    </dgm:pt>
    <dgm:pt modelId="{311906FD-68F3-40C3-9ECF-E42CFCBD342D}">
      <dgm:prSet phldrT="[Текст]" custT="1"/>
      <dgm:spPr/>
      <dgm:t>
        <a:bodyPr/>
        <a:lstStyle/>
        <a:p>
          <a:r>
            <a:rPr lang="ru-RU" sz="2000" b="1" dirty="0" smtClean="0"/>
            <a:t>«Не обращай внимания»</a:t>
          </a:r>
          <a:endParaRPr lang="ru-RU" sz="2000" dirty="0"/>
        </a:p>
      </dgm:t>
    </dgm:pt>
    <dgm:pt modelId="{B11AD134-0BD6-4C32-8398-5174762E2873}" type="parTrans" cxnId="{7B13BB72-CBD9-42DB-BE18-03197FF83B5D}">
      <dgm:prSet/>
      <dgm:spPr/>
      <dgm:t>
        <a:bodyPr/>
        <a:lstStyle/>
        <a:p>
          <a:endParaRPr lang="ru-RU" sz="2000"/>
        </a:p>
      </dgm:t>
    </dgm:pt>
    <dgm:pt modelId="{8DE73909-A0D2-482E-BE16-5D34393E39DB}" type="sibTrans" cxnId="{7B13BB72-CBD9-42DB-BE18-03197FF83B5D}">
      <dgm:prSet/>
      <dgm:spPr/>
      <dgm:t>
        <a:bodyPr/>
        <a:lstStyle/>
        <a:p>
          <a:endParaRPr lang="ru-RU" sz="2000"/>
        </a:p>
      </dgm:t>
    </dgm:pt>
    <dgm:pt modelId="{820686A2-E6BE-402A-BCF4-2E0FE998961F}">
      <dgm:prSet phldrT="[Текст]" custT="1"/>
      <dgm:spPr/>
      <dgm:t>
        <a:bodyPr/>
        <a:lstStyle/>
        <a:p>
          <a:r>
            <a:rPr lang="ru-RU" sz="2000" b="1" dirty="0" smtClean="0"/>
            <a:t>«Дай им сдачи»</a:t>
          </a:r>
          <a:endParaRPr lang="ru-RU" sz="2000" dirty="0"/>
        </a:p>
      </dgm:t>
    </dgm:pt>
    <dgm:pt modelId="{C5737D24-C20B-4C69-9F1F-6310DD4B3703}" type="parTrans" cxnId="{EBBECE92-EC00-4213-B7EB-7525CCAA93B3}">
      <dgm:prSet/>
      <dgm:spPr/>
      <dgm:t>
        <a:bodyPr/>
        <a:lstStyle/>
        <a:p>
          <a:endParaRPr lang="ru-RU" sz="2000"/>
        </a:p>
      </dgm:t>
    </dgm:pt>
    <dgm:pt modelId="{44EAB08D-F855-4BD1-98A1-16B390EA1281}" type="sibTrans" cxnId="{EBBECE92-EC00-4213-B7EB-7525CCAA93B3}">
      <dgm:prSet/>
      <dgm:spPr/>
      <dgm:t>
        <a:bodyPr/>
        <a:lstStyle/>
        <a:p>
          <a:endParaRPr lang="ru-RU" sz="2000"/>
        </a:p>
      </dgm:t>
    </dgm:pt>
    <dgm:pt modelId="{9408B379-3B82-40D9-AA5E-2D50BDB41A96}">
      <dgm:prSet phldrT="[Текст]" custT="1"/>
      <dgm:spPr/>
      <dgm:t>
        <a:bodyPr/>
        <a:lstStyle/>
        <a:p>
          <a:r>
            <a:rPr lang="ru-RU" sz="2000" b="1" dirty="0" smtClean="0"/>
            <a:t>«Что вы делаете, ему же плохо!»</a:t>
          </a:r>
          <a:r>
            <a:rPr lang="ru-RU" sz="2000" dirty="0" smtClean="0"/>
            <a:t> </a:t>
          </a:r>
          <a:endParaRPr lang="ru-RU" sz="2000" dirty="0"/>
        </a:p>
      </dgm:t>
    </dgm:pt>
    <dgm:pt modelId="{C2FBED12-584C-44FF-A54C-1712EFE59D4C}" type="parTrans" cxnId="{26E70029-68EB-45E8-AA5C-E4E26D691D15}">
      <dgm:prSet/>
      <dgm:spPr/>
      <dgm:t>
        <a:bodyPr/>
        <a:lstStyle/>
        <a:p>
          <a:endParaRPr lang="ru-RU" sz="2000"/>
        </a:p>
      </dgm:t>
    </dgm:pt>
    <dgm:pt modelId="{086D4AC0-56EE-403D-938F-86B2CF8E83FC}" type="sibTrans" cxnId="{26E70029-68EB-45E8-AA5C-E4E26D691D15}">
      <dgm:prSet/>
      <dgm:spPr/>
      <dgm:t>
        <a:bodyPr/>
        <a:lstStyle/>
        <a:p>
          <a:endParaRPr lang="ru-RU" sz="2000"/>
        </a:p>
      </dgm:t>
    </dgm:pt>
    <dgm:pt modelId="{8EC806D5-E604-4211-AB85-48F4397E0960}" type="pres">
      <dgm:prSet presAssocID="{259DFD6D-E1A3-41F6-9B30-74960131D12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F74DA3B-3C7E-40AE-93DF-90159F981B63}" type="pres">
      <dgm:prSet presAssocID="{259DFD6D-E1A3-41F6-9B30-74960131D124}" presName="Name1" presStyleCnt="0"/>
      <dgm:spPr/>
    </dgm:pt>
    <dgm:pt modelId="{E4D134D6-ADEE-47C1-A76D-30C877C16F5B}" type="pres">
      <dgm:prSet presAssocID="{259DFD6D-E1A3-41F6-9B30-74960131D124}" presName="cycle" presStyleCnt="0"/>
      <dgm:spPr/>
    </dgm:pt>
    <dgm:pt modelId="{3F71AEB9-5AB9-4C35-B896-F1F623CB82C6}" type="pres">
      <dgm:prSet presAssocID="{259DFD6D-E1A3-41F6-9B30-74960131D124}" presName="srcNode" presStyleLbl="node1" presStyleIdx="0" presStyleCnt="4"/>
      <dgm:spPr/>
    </dgm:pt>
    <dgm:pt modelId="{11E8F35F-1DEB-4546-80F4-4564AB68F901}" type="pres">
      <dgm:prSet presAssocID="{259DFD6D-E1A3-41F6-9B30-74960131D124}" presName="conn" presStyleLbl="parChTrans1D2" presStyleIdx="0" presStyleCnt="1"/>
      <dgm:spPr/>
      <dgm:t>
        <a:bodyPr/>
        <a:lstStyle/>
        <a:p>
          <a:endParaRPr lang="ru-RU"/>
        </a:p>
      </dgm:t>
    </dgm:pt>
    <dgm:pt modelId="{2C8DFBE7-AD0C-4E8F-A505-1AA6AC9D2FF1}" type="pres">
      <dgm:prSet presAssocID="{259DFD6D-E1A3-41F6-9B30-74960131D124}" presName="extraNode" presStyleLbl="node1" presStyleIdx="0" presStyleCnt="4"/>
      <dgm:spPr/>
    </dgm:pt>
    <dgm:pt modelId="{F3A9DA87-035B-485B-A822-F27B7E86B753}" type="pres">
      <dgm:prSet presAssocID="{259DFD6D-E1A3-41F6-9B30-74960131D124}" presName="dstNode" presStyleLbl="node1" presStyleIdx="0" presStyleCnt="4"/>
      <dgm:spPr/>
    </dgm:pt>
    <dgm:pt modelId="{0DC09ECE-D9C3-4DE7-A5B3-5FD4CDF2BD7A}" type="pres">
      <dgm:prSet presAssocID="{EA91F2DF-9963-4D2F-8720-B17111EEA8D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C6A92-48BE-405A-BDAD-410F4B56A09D}" type="pres">
      <dgm:prSet presAssocID="{EA91F2DF-9963-4D2F-8720-B17111EEA8DB}" presName="accent_1" presStyleCnt="0"/>
      <dgm:spPr/>
    </dgm:pt>
    <dgm:pt modelId="{2EBE77B4-FDCA-4C6A-A63D-5C1F955F0AD5}" type="pres">
      <dgm:prSet presAssocID="{EA91F2DF-9963-4D2F-8720-B17111EEA8DB}" presName="accentRepeatNode" presStyleLbl="solidFgAcc1" presStyleIdx="0" presStyleCnt="4"/>
      <dgm:spPr/>
    </dgm:pt>
    <dgm:pt modelId="{581A9B33-DE2E-41E9-BEA3-BF1A2F0DA123}" type="pres">
      <dgm:prSet presAssocID="{311906FD-68F3-40C3-9ECF-E42CFCBD342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B5022-68B5-4A65-8B43-2656300F769B}" type="pres">
      <dgm:prSet presAssocID="{311906FD-68F3-40C3-9ECF-E42CFCBD342D}" presName="accent_2" presStyleCnt="0"/>
      <dgm:spPr/>
    </dgm:pt>
    <dgm:pt modelId="{449DDE2B-9CB8-4158-9BC8-6E100AA158CE}" type="pres">
      <dgm:prSet presAssocID="{311906FD-68F3-40C3-9ECF-E42CFCBD342D}" presName="accentRepeatNode" presStyleLbl="solidFgAcc1" presStyleIdx="1" presStyleCnt="4"/>
      <dgm:spPr/>
    </dgm:pt>
    <dgm:pt modelId="{BD56D179-EDB0-48E1-BABA-CA0CCFA60A33}" type="pres">
      <dgm:prSet presAssocID="{820686A2-E6BE-402A-BCF4-2E0FE998961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DF79F-5A74-4072-8F93-2E4AC9636064}" type="pres">
      <dgm:prSet presAssocID="{820686A2-E6BE-402A-BCF4-2E0FE998961F}" presName="accent_3" presStyleCnt="0"/>
      <dgm:spPr/>
    </dgm:pt>
    <dgm:pt modelId="{93F31328-BDE8-4EE8-87AA-7192D7887521}" type="pres">
      <dgm:prSet presAssocID="{820686A2-E6BE-402A-BCF4-2E0FE998961F}" presName="accentRepeatNode" presStyleLbl="solidFgAcc1" presStyleIdx="2" presStyleCnt="4"/>
      <dgm:spPr/>
    </dgm:pt>
    <dgm:pt modelId="{7237D938-37D0-4F38-8606-DE47956DFDF2}" type="pres">
      <dgm:prSet presAssocID="{9408B379-3B82-40D9-AA5E-2D50BDB41A9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4D764-5ACA-4FFF-B45F-C6A6CDCB9EA0}" type="pres">
      <dgm:prSet presAssocID="{9408B379-3B82-40D9-AA5E-2D50BDB41A96}" presName="accent_4" presStyleCnt="0"/>
      <dgm:spPr/>
    </dgm:pt>
    <dgm:pt modelId="{95B08174-8602-42DA-A216-E7A474B86807}" type="pres">
      <dgm:prSet presAssocID="{9408B379-3B82-40D9-AA5E-2D50BDB41A96}" presName="accentRepeatNode" presStyleLbl="solidFgAcc1" presStyleIdx="3" presStyleCnt="4"/>
      <dgm:spPr/>
    </dgm:pt>
  </dgm:ptLst>
  <dgm:cxnLst>
    <dgm:cxn modelId="{995A31BD-E784-4288-B8D1-28CDFBEB907A}" type="presOf" srcId="{62A99E39-6269-4B3C-987B-DA9A9ACD41A0}" destId="{11E8F35F-1DEB-4546-80F4-4564AB68F901}" srcOrd="0" destOrd="0" presId="urn:microsoft.com/office/officeart/2008/layout/VerticalCurvedList"/>
    <dgm:cxn modelId="{549037AB-AE4D-4546-85EF-1FC3321D3E0E}" type="presOf" srcId="{311906FD-68F3-40C3-9ECF-E42CFCBD342D}" destId="{581A9B33-DE2E-41E9-BEA3-BF1A2F0DA123}" srcOrd="0" destOrd="0" presId="urn:microsoft.com/office/officeart/2008/layout/VerticalCurvedList"/>
    <dgm:cxn modelId="{C766F35A-41ED-4D0D-896F-111EDDB2319C}" type="presOf" srcId="{EA91F2DF-9963-4D2F-8720-B17111EEA8DB}" destId="{0DC09ECE-D9C3-4DE7-A5B3-5FD4CDF2BD7A}" srcOrd="0" destOrd="0" presId="urn:microsoft.com/office/officeart/2008/layout/VerticalCurvedList"/>
    <dgm:cxn modelId="{26E70029-68EB-45E8-AA5C-E4E26D691D15}" srcId="{259DFD6D-E1A3-41F6-9B30-74960131D124}" destId="{9408B379-3B82-40D9-AA5E-2D50BDB41A96}" srcOrd="3" destOrd="0" parTransId="{C2FBED12-584C-44FF-A54C-1712EFE59D4C}" sibTransId="{086D4AC0-56EE-403D-938F-86B2CF8E83FC}"/>
    <dgm:cxn modelId="{A811DC42-7C48-47E8-B3BC-0C651D3B6D95}" type="presOf" srcId="{820686A2-E6BE-402A-BCF4-2E0FE998961F}" destId="{BD56D179-EDB0-48E1-BABA-CA0CCFA60A33}" srcOrd="0" destOrd="0" presId="urn:microsoft.com/office/officeart/2008/layout/VerticalCurvedList"/>
    <dgm:cxn modelId="{28BF3B59-4DED-41DC-BCE5-7571555ADFF6}" type="presOf" srcId="{9408B379-3B82-40D9-AA5E-2D50BDB41A96}" destId="{7237D938-37D0-4F38-8606-DE47956DFDF2}" srcOrd="0" destOrd="0" presId="urn:microsoft.com/office/officeart/2008/layout/VerticalCurvedList"/>
    <dgm:cxn modelId="{18064E8E-0DEE-423E-B1AC-6250D4A72D5B}" type="presOf" srcId="{259DFD6D-E1A3-41F6-9B30-74960131D124}" destId="{8EC806D5-E604-4211-AB85-48F4397E0960}" srcOrd="0" destOrd="0" presId="urn:microsoft.com/office/officeart/2008/layout/VerticalCurvedList"/>
    <dgm:cxn modelId="{EBBECE92-EC00-4213-B7EB-7525CCAA93B3}" srcId="{259DFD6D-E1A3-41F6-9B30-74960131D124}" destId="{820686A2-E6BE-402A-BCF4-2E0FE998961F}" srcOrd="2" destOrd="0" parTransId="{C5737D24-C20B-4C69-9F1F-6310DD4B3703}" sibTransId="{44EAB08D-F855-4BD1-98A1-16B390EA1281}"/>
    <dgm:cxn modelId="{7B13BB72-CBD9-42DB-BE18-03197FF83B5D}" srcId="{259DFD6D-E1A3-41F6-9B30-74960131D124}" destId="{311906FD-68F3-40C3-9ECF-E42CFCBD342D}" srcOrd="1" destOrd="0" parTransId="{B11AD134-0BD6-4C32-8398-5174762E2873}" sibTransId="{8DE73909-A0D2-482E-BE16-5D34393E39DB}"/>
    <dgm:cxn modelId="{B53A326C-46E6-410D-B364-9F10344CF373}" srcId="{259DFD6D-E1A3-41F6-9B30-74960131D124}" destId="{EA91F2DF-9963-4D2F-8720-B17111EEA8DB}" srcOrd="0" destOrd="0" parTransId="{B0969F3C-14FA-4687-9406-EDE20441A0CC}" sibTransId="{62A99E39-6269-4B3C-987B-DA9A9ACD41A0}"/>
    <dgm:cxn modelId="{729E1DD0-EF15-4087-ADAA-8C3F8A5EE9BE}" type="presParOf" srcId="{8EC806D5-E604-4211-AB85-48F4397E0960}" destId="{EF74DA3B-3C7E-40AE-93DF-90159F981B63}" srcOrd="0" destOrd="0" presId="urn:microsoft.com/office/officeart/2008/layout/VerticalCurvedList"/>
    <dgm:cxn modelId="{A41C0BC4-B086-4B33-B8DC-391C1F4A0130}" type="presParOf" srcId="{EF74DA3B-3C7E-40AE-93DF-90159F981B63}" destId="{E4D134D6-ADEE-47C1-A76D-30C877C16F5B}" srcOrd="0" destOrd="0" presId="urn:microsoft.com/office/officeart/2008/layout/VerticalCurvedList"/>
    <dgm:cxn modelId="{F769EFE9-D738-4CAF-8C1B-F8A036178ADF}" type="presParOf" srcId="{E4D134D6-ADEE-47C1-A76D-30C877C16F5B}" destId="{3F71AEB9-5AB9-4C35-B896-F1F623CB82C6}" srcOrd="0" destOrd="0" presId="urn:microsoft.com/office/officeart/2008/layout/VerticalCurvedList"/>
    <dgm:cxn modelId="{DC58C599-F52C-436A-99C2-21C3BD5B67DB}" type="presParOf" srcId="{E4D134D6-ADEE-47C1-A76D-30C877C16F5B}" destId="{11E8F35F-1DEB-4546-80F4-4564AB68F901}" srcOrd="1" destOrd="0" presId="urn:microsoft.com/office/officeart/2008/layout/VerticalCurvedList"/>
    <dgm:cxn modelId="{0A31F42E-E364-48FF-B9EC-349FC9531855}" type="presParOf" srcId="{E4D134D6-ADEE-47C1-A76D-30C877C16F5B}" destId="{2C8DFBE7-AD0C-4E8F-A505-1AA6AC9D2FF1}" srcOrd="2" destOrd="0" presId="urn:microsoft.com/office/officeart/2008/layout/VerticalCurvedList"/>
    <dgm:cxn modelId="{351BF894-408A-4313-A974-B54921A1C5B2}" type="presParOf" srcId="{E4D134D6-ADEE-47C1-A76D-30C877C16F5B}" destId="{F3A9DA87-035B-485B-A822-F27B7E86B753}" srcOrd="3" destOrd="0" presId="urn:microsoft.com/office/officeart/2008/layout/VerticalCurvedList"/>
    <dgm:cxn modelId="{6CF863C2-3E1C-4595-9A0A-AA7D37EB958E}" type="presParOf" srcId="{EF74DA3B-3C7E-40AE-93DF-90159F981B63}" destId="{0DC09ECE-D9C3-4DE7-A5B3-5FD4CDF2BD7A}" srcOrd="1" destOrd="0" presId="urn:microsoft.com/office/officeart/2008/layout/VerticalCurvedList"/>
    <dgm:cxn modelId="{67A4F340-DEF7-4C0C-A147-AE2F3914C188}" type="presParOf" srcId="{EF74DA3B-3C7E-40AE-93DF-90159F981B63}" destId="{CC9C6A92-48BE-405A-BDAD-410F4B56A09D}" srcOrd="2" destOrd="0" presId="urn:microsoft.com/office/officeart/2008/layout/VerticalCurvedList"/>
    <dgm:cxn modelId="{BAFEF458-A015-4500-AAB4-2E0F9D5F0635}" type="presParOf" srcId="{CC9C6A92-48BE-405A-BDAD-410F4B56A09D}" destId="{2EBE77B4-FDCA-4C6A-A63D-5C1F955F0AD5}" srcOrd="0" destOrd="0" presId="urn:microsoft.com/office/officeart/2008/layout/VerticalCurvedList"/>
    <dgm:cxn modelId="{974B3864-F630-42AB-8FF9-0925ADAA2CF0}" type="presParOf" srcId="{EF74DA3B-3C7E-40AE-93DF-90159F981B63}" destId="{581A9B33-DE2E-41E9-BEA3-BF1A2F0DA123}" srcOrd="3" destOrd="0" presId="urn:microsoft.com/office/officeart/2008/layout/VerticalCurvedList"/>
    <dgm:cxn modelId="{BD7334EE-BCC7-4ED7-BAAE-57EFED4AC246}" type="presParOf" srcId="{EF74DA3B-3C7E-40AE-93DF-90159F981B63}" destId="{F94B5022-68B5-4A65-8B43-2656300F769B}" srcOrd="4" destOrd="0" presId="urn:microsoft.com/office/officeart/2008/layout/VerticalCurvedList"/>
    <dgm:cxn modelId="{3E598AFF-170C-402D-B1A1-FE5D2B6223DB}" type="presParOf" srcId="{F94B5022-68B5-4A65-8B43-2656300F769B}" destId="{449DDE2B-9CB8-4158-9BC8-6E100AA158CE}" srcOrd="0" destOrd="0" presId="urn:microsoft.com/office/officeart/2008/layout/VerticalCurvedList"/>
    <dgm:cxn modelId="{9E0AD5B9-99F2-4882-8FE4-EB7731E863FA}" type="presParOf" srcId="{EF74DA3B-3C7E-40AE-93DF-90159F981B63}" destId="{BD56D179-EDB0-48E1-BABA-CA0CCFA60A33}" srcOrd="5" destOrd="0" presId="urn:microsoft.com/office/officeart/2008/layout/VerticalCurvedList"/>
    <dgm:cxn modelId="{70B7D589-6096-495C-AE11-D80FB973E69F}" type="presParOf" srcId="{EF74DA3B-3C7E-40AE-93DF-90159F981B63}" destId="{3C9DF79F-5A74-4072-8F93-2E4AC9636064}" srcOrd="6" destOrd="0" presId="urn:microsoft.com/office/officeart/2008/layout/VerticalCurvedList"/>
    <dgm:cxn modelId="{07B6A7A9-A487-49E5-8411-5447302044A6}" type="presParOf" srcId="{3C9DF79F-5A74-4072-8F93-2E4AC9636064}" destId="{93F31328-BDE8-4EE8-87AA-7192D7887521}" srcOrd="0" destOrd="0" presId="urn:microsoft.com/office/officeart/2008/layout/VerticalCurvedList"/>
    <dgm:cxn modelId="{2FB182D0-E054-4CDD-A014-419D86DC35A1}" type="presParOf" srcId="{EF74DA3B-3C7E-40AE-93DF-90159F981B63}" destId="{7237D938-37D0-4F38-8606-DE47956DFDF2}" srcOrd="7" destOrd="0" presId="urn:microsoft.com/office/officeart/2008/layout/VerticalCurvedList"/>
    <dgm:cxn modelId="{A6061D74-120B-43F8-B0DF-8FF480563ACB}" type="presParOf" srcId="{EF74DA3B-3C7E-40AE-93DF-90159F981B63}" destId="{C114D764-5ACA-4FFF-B45F-C6A6CDCB9EA0}" srcOrd="8" destOrd="0" presId="urn:microsoft.com/office/officeart/2008/layout/VerticalCurvedList"/>
    <dgm:cxn modelId="{C0AD9AA1-36AE-4003-A214-BD8DDCCE3BAD}" type="presParOf" srcId="{C114D764-5ACA-4FFF-B45F-C6A6CDCB9EA0}" destId="{95B08174-8602-42DA-A216-E7A474B8680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B7E7B-B3B4-4FF1-922B-42B5D6891CB5}">
      <dsp:nvSpPr>
        <dsp:cNvPr id="0" name=""/>
        <dsp:cNvSpPr/>
      </dsp:nvSpPr>
      <dsp:spPr>
        <a:xfrm>
          <a:off x="-4599877" y="-705250"/>
          <a:ext cx="5479398" cy="5479398"/>
        </a:xfrm>
        <a:prstGeom prst="blockArc">
          <a:avLst>
            <a:gd name="adj1" fmla="val 18900000"/>
            <a:gd name="adj2" fmla="val 2700000"/>
            <a:gd name="adj3" fmla="val 394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A423C-3B68-4BD8-B6E4-AA3B54BFC4D3}">
      <dsp:nvSpPr>
        <dsp:cNvPr id="0" name=""/>
        <dsp:cNvSpPr/>
      </dsp:nvSpPr>
      <dsp:spPr>
        <a:xfrm>
          <a:off x="384990" y="254224"/>
          <a:ext cx="5968457" cy="5087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84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Унизительные сообщения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384990" y="254224"/>
        <a:ext cx="5968457" cy="508775"/>
      </dsp:txXfrm>
    </dsp:sp>
    <dsp:sp modelId="{6000711E-60ED-4ABB-BC7C-194297A6E27B}">
      <dsp:nvSpPr>
        <dsp:cNvPr id="0" name=""/>
        <dsp:cNvSpPr/>
      </dsp:nvSpPr>
      <dsp:spPr>
        <a:xfrm>
          <a:off x="67006" y="190627"/>
          <a:ext cx="635968" cy="6359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0F55A-A966-4135-9D60-067BFA5EA452}">
      <dsp:nvSpPr>
        <dsp:cNvPr id="0" name=""/>
        <dsp:cNvSpPr/>
      </dsp:nvSpPr>
      <dsp:spPr>
        <a:xfrm>
          <a:off x="749564" y="1017143"/>
          <a:ext cx="5603883" cy="5087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84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</a:rPr>
            <a:t>Угрозы </a:t>
          </a:r>
          <a:endParaRPr lang="ru-RU" sz="2200" kern="1200" dirty="0" smtClean="0">
            <a:solidFill>
              <a:schemeClr val="tx1"/>
            </a:solidFill>
          </a:endParaRPr>
        </a:p>
      </dsp:txBody>
      <dsp:txXfrm>
        <a:off x="749564" y="1017143"/>
        <a:ext cx="5603883" cy="508775"/>
      </dsp:txXfrm>
    </dsp:sp>
    <dsp:sp modelId="{A156BC51-7916-45A0-A580-90566C183BCD}">
      <dsp:nvSpPr>
        <dsp:cNvPr id="0" name=""/>
        <dsp:cNvSpPr/>
      </dsp:nvSpPr>
      <dsp:spPr>
        <a:xfrm>
          <a:off x="431579" y="953546"/>
          <a:ext cx="635968" cy="6359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CBD32-07C6-4C1F-B487-206E883E4C55}">
      <dsp:nvSpPr>
        <dsp:cNvPr id="0" name=""/>
        <dsp:cNvSpPr/>
      </dsp:nvSpPr>
      <dsp:spPr>
        <a:xfrm>
          <a:off x="861458" y="1780061"/>
          <a:ext cx="5491989" cy="5087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84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solidFill>
                <a:schemeClr val="tx1"/>
              </a:solidFill>
            </a:rPr>
            <a:t>Унизительные фотографии или видео</a:t>
          </a:r>
          <a:endParaRPr lang="ru-RU" sz="2200" kern="1200" dirty="0" smtClean="0">
            <a:solidFill>
              <a:schemeClr val="tx1"/>
            </a:solidFill>
          </a:endParaRPr>
        </a:p>
      </dsp:txBody>
      <dsp:txXfrm>
        <a:off x="861458" y="1780061"/>
        <a:ext cx="5491989" cy="508775"/>
      </dsp:txXfrm>
    </dsp:sp>
    <dsp:sp modelId="{503B1511-1D8F-4F8F-B579-04A6FF26D4F6}">
      <dsp:nvSpPr>
        <dsp:cNvPr id="0" name=""/>
        <dsp:cNvSpPr/>
      </dsp:nvSpPr>
      <dsp:spPr>
        <a:xfrm>
          <a:off x="543474" y="1716464"/>
          <a:ext cx="635968" cy="6359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C9DF1-E2AB-4D8F-96B2-9AF4663F3B88}">
      <dsp:nvSpPr>
        <dsp:cNvPr id="0" name=""/>
        <dsp:cNvSpPr/>
      </dsp:nvSpPr>
      <dsp:spPr>
        <a:xfrm>
          <a:off x="749564" y="2542979"/>
          <a:ext cx="5603883" cy="5087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84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Поддельные профили в социальных сетях</a:t>
          </a:r>
        </a:p>
      </dsp:txBody>
      <dsp:txXfrm>
        <a:off x="749564" y="2542979"/>
        <a:ext cx="5603883" cy="508775"/>
      </dsp:txXfrm>
    </dsp:sp>
    <dsp:sp modelId="{6D58699E-9D2C-4EB3-AE90-FE06F4574E20}">
      <dsp:nvSpPr>
        <dsp:cNvPr id="0" name=""/>
        <dsp:cNvSpPr/>
      </dsp:nvSpPr>
      <dsp:spPr>
        <a:xfrm>
          <a:off x="431579" y="2479382"/>
          <a:ext cx="635968" cy="6359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3E1F3-551F-43E2-AA9A-EE0911AEFF85}">
      <dsp:nvSpPr>
        <dsp:cNvPr id="0" name=""/>
        <dsp:cNvSpPr/>
      </dsp:nvSpPr>
      <dsp:spPr>
        <a:xfrm>
          <a:off x="384990" y="3305898"/>
          <a:ext cx="5968457" cy="5087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84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Веб-сайты, созданные с целью опорочить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384990" y="3305898"/>
        <a:ext cx="5968457" cy="508775"/>
      </dsp:txXfrm>
    </dsp:sp>
    <dsp:sp modelId="{BEF25598-EB63-49B4-8A6A-A552E5F68BE7}">
      <dsp:nvSpPr>
        <dsp:cNvPr id="0" name=""/>
        <dsp:cNvSpPr/>
      </dsp:nvSpPr>
      <dsp:spPr>
        <a:xfrm>
          <a:off x="67006" y="3242301"/>
          <a:ext cx="635968" cy="6359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09931-4886-455D-A58D-4A3B3EE4A612}">
      <dsp:nvSpPr>
        <dsp:cNvPr id="0" name=""/>
        <dsp:cNvSpPr/>
      </dsp:nvSpPr>
      <dsp:spPr>
        <a:xfrm>
          <a:off x="-3517395" y="-540684"/>
          <a:ext cx="4193489" cy="4193489"/>
        </a:xfrm>
        <a:prstGeom prst="blockArc">
          <a:avLst>
            <a:gd name="adj1" fmla="val 18900000"/>
            <a:gd name="adj2" fmla="val 2700000"/>
            <a:gd name="adj3" fmla="val 515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1CB14-700E-46A1-BDD3-86E66DC44589}">
      <dsp:nvSpPr>
        <dsp:cNvPr id="0" name=""/>
        <dsp:cNvSpPr/>
      </dsp:nvSpPr>
      <dsp:spPr>
        <a:xfrm>
          <a:off x="354464" y="239259"/>
          <a:ext cx="4717951" cy="4787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023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Анонимность</a:t>
          </a:r>
          <a:endParaRPr lang="ru-RU" sz="1900" kern="1200" dirty="0"/>
        </a:p>
      </dsp:txBody>
      <dsp:txXfrm>
        <a:off x="354464" y="239259"/>
        <a:ext cx="4717951" cy="478768"/>
      </dsp:txXfrm>
    </dsp:sp>
    <dsp:sp modelId="{8DE7E297-DE89-4469-9FDF-7D9441FE34D2}">
      <dsp:nvSpPr>
        <dsp:cNvPr id="0" name=""/>
        <dsp:cNvSpPr/>
      </dsp:nvSpPr>
      <dsp:spPr>
        <a:xfrm>
          <a:off x="55233" y="179413"/>
          <a:ext cx="598460" cy="5984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367CC-0D77-4694-A4BF-F25A92B9DC8B}">
      <dsp:nvSpPr>
        <dsp:cNvPr id="0" name=""/>
        <dsp:cNvSpPr/>
      </dsp:nvSpPr>
      <dsp:spPr>
        <a:xfrm>
          <a:off x="628953" y="957537"/>
          <a:ext cx="4443462" cy="478768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023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Вирусность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циркулирование</a:t>
          </a:r>
          <a:r>
            <a:rPr lang="ru-RU" sz="1900" kern="1200" dirty="0" smtClean="0"/>
            <a:t> контента</a:t>
          </a:r>
          <a:endParaRPr lang="ru-RU" sz="1900" kern="1200" dirty="0"/>
        </a:p>
      </dsp:txBody>
      <dsp:txXfrm>
        <a:off x="628953" y="957537"/>
        <a:ext cx="4443462" cy="478768"/>
      </dsp:txXfrm>
    </dsp:sp>
    <dsp:sp modelId="{F6FEFCB5-4718-419D-B8DE-59583384E9D5}">
      <dsp:nvSpPr>
        <dsp:cNvPr id="0" name=""/>
        <dsp:cNvSpPr/>
      </dsp:nvSpPr>
      <dsp:spPr>
        <a:xfrm>
          <a:off x="329722" y="897691"/>
          <a:ext cx="598460" cy="5984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CE3CA-54AA-4141-8B7B-8603A6CE7F16}">
      <dsp:nvSpPr>
        <dsp:cNvPr id="0" name=""/>
        <dsp:cNvSpPr/>
      </dsp:nvSpPr>
      <dsp:spPr>
        <a:xfrm>
          <a:off x="628953" y="1675814"/>
          <a:ext cx="4443462" cy="478768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023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Страх жертвы</a:t>
          </a:r>
          <a:endParaRPr lang="ru-RU" sz="1900" kern="1200" dirty="0"/>
        </a:p>
      </dsp:txBody>
      <dsp:txXfrm>
        <a:off x="628953" y="1675814"/>
        <a:ext cx="4443462" cy="478768"/>
      </dsp:txXfrm>
    </dsp:sp>
    <dsp:sp modelId="{EA2560BA-B450-4FA8-9A36-EAD32967E54E}">
      <dsp:nvSpPr>
        <dsp:cNvPr id="0" name=""/>
        <dsp:cNvSpPr/>
      </dsp:nvSpPr>
      <dsp:spPr>
        <a:xfrm>
          <a:off x="329722" y="1615968"/>
          <a:ext cx="598460" cy="5984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60114-7A66-4DD5-86E0-07DF67510A10}">
      <dsp:nvSpPr>
        <dsp:cNvPr id="0" name=""/>
        <dsp:cNvSpPr/>
      </dsp:nvSpPr>
      <dsp:spPr>
        <a:xfrm>
          <a:off x="354464" y="2394091"/>
          <a:ext cx="4717951" cy="47876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0023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Неумение сопротивляться</a:t>
          </a:r>
          <a:endParaRPr lang="ru-RU" sz="1900" kern="1200" dirty="0"/>
        </a:p>
      </dsp:txBody>
      <dsp:txXfrm>
        <a:off x="354464" y="2394091"/>
        <a:ext cx="4717951" cy="478768"/>
      </dsp:txXfrm>
    </dsp:sp>
    <dsp:sp modelId="{01819524-3DAB-4129-AB53-55C177B84231}">
      <dsp:nvSpPr>
        <dsp:cNvPr id="0" name=""/>
        <dsp:cNvSpPr/>
      </dsp:nvSpPr>
      <dsp:spPr>
        <a:xfrm>
          <a:off x="55233" y="2334245"/>
          <a:ext cx="598460" cy="5984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98135-A0D2-435B-9818-10DFD078C7F0}">
      <dsp:nvSpPr>
        <dsp:cNvPr id="0" name=""/>
        <dsp:cNvSpPr/>
      </dsp:nvSpPr>
      <dsp:spPr>
        <a:xfrm>
          <a:off x="-5780666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FC228-0A2E-4B03-AA90-D18A78715FA9}">
      <dsp:nvSpPr>
        <dsp:cNvPr id="0" name=""/>
        <dsp:cNvSpPr/>
      </dsp:nvSpPr>
      <dsp:spPr>
        <a:xfrm>
          <a:off x="481432" y="319433"/>
          <a:ext cx="5746959" cy="6392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42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Защитное агрессивное поведение</a:t>
          </a:r>
          <a:endParaRPr lang="ru-RU" sz="1600" kern="1200" dirty="0"/>
        </a:p>
      </dsp:txBody>
      <dsp:txXfrm>
        <a:off x="481432" y="319433"/>
        <a:ext cx="5746959" cy="639275"/>
      </dsp:txXfrm>
    </dsp:sp>
    <dsp:sp modelId="{D11BCF5C-A5DA-4BF8-B321-FDA58AD12BD9}">
      <dsp:nvSpPr>
        <dsp:cNvPr id="0" name=""/>
        <dsp:cNvSpPr/>
      </dsp:nvSpPr>
      <dsp:spPr>
        <a:xfrm>
          <a:off x="81885" y="239523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E95D4-D9A7-41DD-891D-4AEF019B2BF9}">
      <dsp:nvSpPr>
        <dsp:cNvPr id="0" name=""/>
        <dsp:cNvSpPr/>
      </dsp:nvSpPr>
      <dsp:spPr>
        <a:xfrm>
          <a:off x="939518" y="1278039"/>
          <a:ext cx="5288873" cy="6392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42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Школьная </a:t>
          </a:r>
          <a:r>
            <a:rPr lang="ru-RU" sz="2400" kern="1200" dirty="0" err="1" smtClean="0"/>
            <a:t>дезадаптация</a:t>
          </a:r>
          <a:endParaRPr lang="ru-RU" sz="1600" kern="1200" dirty="0"/>
        </a:p>
      </dsp:txBody>
      <dsp:txXfrm>
        <a:off x="939518" y="1278039"/>
        <a:ext cx="5288873" cy="639275"/>
      </dsp:txXfrm>
    </dsp:sp>
    <dsp:sp modelId="{E800697A-51A1-4A6A-8139-B17510E44829}">
      <dsp:nvSpPr>
        <dsp:cNvPr id="0" name=""/>
        <dsp:cNvSpPr/>
      </dsp:nvSpPr>
      <dsp:spPr>
        <a:xfrm>
          <a:off x="539971" y="1198130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94F8F-A623-4FA7-AD6C-63D922313D60}">
      <dsp:nvSpPr>
        <dsp:cNvPr id="0" name=""/>
        <dsp:cNvSpPr/>
      </dsp:nvSpPr>
      <dsp:spPr>
        <a:xfrm>
          <a:off x="1080113" y="2236646"/>
          <a:ext cx="5148277" cy="6392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42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kern="1200" dirty="0" smtClean="0"/>
            <a:t>Нарушения в эмоциональном и социальном развитии</a:t>
          </a:r>
          <a:endParaRPr lang="ru-RU" sz="1600" kern="1200" dirty="0"/>
        </a:p>
      </dsp:txBody>
      <dsp:txXfrm>
        <a:off x="1080113" y="2236646"/>
        <a:ext cx="5148277" cy="639275"/>
      </dsp:txXfrm>
    </dsp:sp>
    <dsp:sp modelId="{B0BCB80B-F6BE-4A15-8CE6-459792196C5E}">
      <dsp:nvSpPr>
        <dsp:cNvPr id="0" name=""/>
        <dsp:cNvSpPr/>
      </dsp:nvSpPr>
      <dsp:spPr>
        <a:xfrm>
          <a:off x="680566" y="2156736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51538-DC83-4D88-B872-B681182F6CBC}">
      <dsp:nvSpPr>
        <dsp:cNvPr id="0" name=""/>
        <dsp:cNvSpPr/>
      </dsp:nvSpPr>
      <dsp:spPr>
        <a:xfrm>
          <a:off x="939518" y="3195252"/>
          <a:ext cx="5288873" cy="6392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42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Сложности во взаимоотношениях</a:t>
          </a:r>
          <a:endParaRPr lang="ru-RU" sz="1600" kern="1200" dirty="0"/>
        </a:p>
      </dsp:txBody>
      <dsp:txXfrm>
        <a:off x="939518" y="3195252"/>
        <a:ext cx="5288873" cy="639275"/>
      </dsp:txXfrm>
    </dsp:sp>
    <dsp:sp modelId="{DB02D851-F3A0-4AE3-AD1B-471DA0D20FD8}">
      <dsp:nvSpPr>
        <dsp:cNvPr id="0" name=""/>
        <dsp:cNvSpPr/>
      </dsp:nvSpPr>
      <dsp:spPr>
        <a:xfrm>
          <a:off x="539971" y="3115343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35683-48DB-400E-8D29-A1FA9CF95A0D}">
      <dsp:nvSpPr>
        <dsp:cNvPr id="0" name=""/>
        <dsp:cNvSpPr/>
      </dsp:nvSpPr>
      <dsp:spPr>
        <a:xfrm>
          <a:off x="393676" y="4176464"/>
          <a:ext cx="5746959" cy="6392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425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Болезни</a:t>
          </a:r>
          <a:endParaRPr lang="ru-RU" sz="1600" kern="1200" dirty="0"/>
        </a:p>
      </dsp:txBody>
      <dsp:txXfrm>
        <a:off x="393676" y="4176464"/>
        <a:ext cx="5746959" cy="639275"/>
      </dsp:txXfrm>
    </dsp:sp>
    <dsp:sp modelId="{FEE040AA-D9C2-4E6E-B0FB-716A5E1B11E0}">
      <dsp:nvSpPr>
        <dsp:cNvPr id="0" name=""/>
        <dsp:cNvSpPr/>
      </dsp:nvSpPr>
      <dsp:spPr>
        <a:xfrm>
          <a:off x="81885" y="4073949"/>
          <a:ext cx="799094" cy="799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8F35F-1DEB-4546-80F4-4564AB68F901}">
      <dsp:nvSpPr>
        <dsp:cNvPr id="0" name=""/>
        <dsp:cNvSpPr/>
      </dsp:nvSpPr>
      <dsp:spPr>
        <a:xfrm>
          <a:off x="-5088647" y="-779556"/>
          <a:ext cx="6060023" cy="6060023"/>
        </a:xfrm>
        <a:prstGeom prst="blockArc">
          <a:avLst>
            <a:gd name="adj1" fmla="val 18900000"/>
            <a:gd name="adj2" fmla="val 2700000"/>
            <a:gd name="adj3" fmla="val 356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09ECE-D9C3-4DE7-A5B3-5FD4CDF2BD7A}">
      <dsp:nvSpPr>
        <dsp:cNvPr id="0" name=""/>
        <dsp:cNvSpPr/>
      </dsp:nvSpPr>
      <dsp:spPr>
        <a:xfrm>
          <a:off x="508628" y="346029"/>
          <a:ext cx="6126028" cy="6924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6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«Ты сам виноват», «ты так себя ведёшь», «ты их провоцируешь», «тебя травят за что-то»</a:t>
          </a:r>
          <a:endParaRPr lang="ru-RU" sz="2000" kern="1200" dirty="0"/>
        </a:p>
      </dsp:txBody>
      <dsp:txXfrm>
        <a:off x="508628" y="346029"/>
        <a:ext cx="6126028" cy="692419"/>
      </dsp:txXfrm>
    </dsp:sp>
    <dsp:sp modelId="{2EBE77B4-FDCA-4C6A-A63D-5C1F955F0AD5}">
      <dsp:nvSpPr>
        <dsp:cNvPr id="0" name=""/>
        <dsp:cNvSpPr/>
      </dsp:nvSpPr>
      <dsp:spPr>
        <a:xfrm>
          <a:off x="75865" y="259477"/>
          <a:ext cx="865524" cy="865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A9B33-DE2E-41E9-BEA3-BF1A2F0DA123}">
      <dsp:nvSpPr>
        <dsp:cNvPr id="0" name=""/>
        <dsp:cNvSpPr/>
      </dsp:nvSpPr>
      <dsp:spPr>
        <a:xfrm>
          <a:off x="905608" y="1384839"/>
          <a:ext cx="5729048" cy="6924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6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«Не обращай внимания»</a:t>
          </a:r>
          <a:endParaRPr lang="ru-RU" sz="2000" kern="1200" dirty="0"/>
        </a:p>
      </dsp:txBody>
      <dsp:txXfrm>
        <a:off x="905608" y="1384839"/>
        <a:ext cx="5729048" cy="692419"/>
      </dsp:txXfrm>
    </dsp:sp>
    <dsp:sp modelId="{449DDE2B-9CB8-4158-9BC8-6E100AA158CE}">
      <dsp:nvSpPr>
        <dsp:cNvPr id="0" name=""/>
        <dsp:cNvSpPr/>
      </dsp:nvSpPr>
      <dsp:spPr>
        <a:xfrm>
          <a:off x="472846" y="1298287"/>
          <a:ext cx="865524" cy="865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6D179-EDB0-48E1-BABA-CA0CCFA60A33}">
      <dsp:nvSpPr>
        <dsp:cNvPr id="0" name=""/>
        <dsp:cNvSpPr/>
      </dsp:nvSpPr>
      <dsp:spPr>
        <a:xfrm>
          <a:off x="905608" y="2423650"/>
          <a:ext cx="5729048" cy="6924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6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«Дай им сдачи»</a:t>
          </a:r>
          <a:endParaRPr lang="ru-RU" sz="2000" kern="1200" dirty="0"/>
        </a:p>
      </dsp:txBody>
      <dsp:txXfrm>
        <a:off x="905608" y="2423650"/>
        <a:ext cx="5729048" cy="692419"/>
      </dsp:txXfrm>
    </dsp:sp>
    <dsp:sp modelId="{93F31328-BDE8-4EE8-87AA-7192D7887521}">
      <dsp:nvSpPr>
        <dsp:cNvPr id="0" name=""/>
        <dsp:cNvSpPr/>
      </dsp:nvSpPr>
      <dsp:spPr>
        <a:xfrm>
          <a:off x="472846" y="2337097"/>
          <a:ext cx="865524" cy="865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37D938-37D0-4F38-8606-DE47956DFDF2}">
      <dsp:nvSpPr>
        <dsp:cNvPr id="0" name=""/>
        <dsp:cNvSpPr/>
      </dsp:nvSpPr>
      <dsp:spPr>
        <a:xfrm>
          <a:off x="508628" y="3462460"/>
          <a:ext cx="6126028" cy="6924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96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«Что вы делаете, ему же плохо!»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508628" y="3462460"/>
        <a:ext cx="6126028" cy="692419"/>
      </dsp:txXfrm>
    </dsp:sp>
    <dsp:sp modelId="{95B08174-8602-42DA-A216-E7A474B86807}">
      <dsp:nvSpPr>
        <dsp:cNvPr id="0" name=""/>
        <dsp:cNvSpPr/>
      </dsp:nvSpPr>
      <dsp:spPr>
        <a:xfrm>
          <a:off x="75865" y="3375907"/>
          <a:ext cx="865524" cy="865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52928" cy="1152128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Районное объединение руководителей школьных служб медиации ОУ Московского района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558924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ГБУ ДО ЦППМСП Московского района СПб </a:t>
            </a:r>
          </a:p>
          <a:p>
            <a:pPr algn="ctr"/>
            <a:r>
              <a:rPr lang="ru-RU" dirty="0" smtClean="0"/>
              <a:t>Санкт-Петербург </a:t>
            </a:r>
          </a:p>
          <a:p>
            <a:pPr algn="ctr"/>
            <a:r>
              <a:rPr lang="ru-RU" dirty="0" smtClean="0"/>
              <a:t>25 апреля 2018 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132856"/>
            <a:ext cx="676875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Кибербуллинг</a:t>
            </a:r>
            <a:r>
              <a:rPr lang="ru-RU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. Современные </a:t>
            </a:r>
            <a:r>
              <a:rPr lang="ru-RU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тендеции</a:t>
            </a:r>
            <a:r>
              <a:rPr lang="ru-RU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онлайн взаимодействия</a:t>
            </a:r>
            <a:endParaRPr lang="ru-RU" sz="4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6784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94122"/>
          </a:xfrm>
        </p:spPr>
        <p:txBody>
          <a:bodyPr>
            <a:noAutofit/>
          </a:bodyPr>
          <a:lstStyle/>
          <a:p>
            <a:r>
              <a:rPr lang="ru-RU" sz="3600" dirty="0"/>
              <a:t>Последствия для жертвы </a:t>
            </a:r>
            <a:r>
              <a:rPr lang="ru-RU" sz="3600" dirty="0" err="1"/>
              <a:t>буллинга</a:t>
            </a:r>
            <a:r>
              <a:rPr lang="ru-RU" sz="3600" dirty="0"/>
              <a:t> в </a:t>
            </a:r>
            <a:r>
              <a:rPr lang="ru-RU" sz="3600" dirty="0" smtClean="0"/>
              <a:t>школе</a:t>
            </a:r>
            <a:endParaRPr lang="ru-RU" sz="32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28995150"/>
              </p:ext>
            </p:extLst>
          </p:nvPr>
        </p:nvGraphicFramePr>
        <p:xfrm>
          <a:off x="2469013" y="1398786"/>
          <a:ext cx="6300139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2526802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8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67128" cy="4896544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Основные принципы работы с обучающимися: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200" dirty="0" smtClean="0"/>
              <a:t/>
            </a:r>
            <a:br>
              <a:rPr lang="ru-RU" altLang="ru-RU" sz="2200" dirty="0" smtClean="0"/>
            </a:br>
            <a:r>
              <a:rPr lang="ru-RU" altLang="ru-RU" sz="2400" dirty="0" smtClean="0"/>
              <a:t>Можно </a:t>
            </a:r>
            <a:r>
              <a:rPr lang="ru-RU" altLang="ru-RU" sz="2400" dirty="0"/>
              <a:t>критиковать </a:t>
            </a:r>
            <a:r>
              <a:rPr lang="ru-RU" altLang="ru-RU" sz="2400" dirty="0" smtClean="0"/>
              <a:t>поведение</a:t>
            </a:r>
            <a:r>
              <a:rPr lang="ru-RU" altLang="ru-RU" sz="2400" dirty="0"/>
              <a:t>, но не  </a:t>
            </a:r>
            <a:r>
              <a:rPr lang="ru-RU" altLang="ru-RU" sz="2400" dirty="0" smtClean="0"/>
              <a:t>личность;</a:t>
            </a:r>
            <a:br>
              <a:rPr lang="ru-RU" altLang="ru-RU" sz="2400" dirty="0" smtClean="0"/>
            </a:br>
            <a:r>
              <a:rPr lang="ru-RU" altLang="ru-RU" sz="2400" dirty="0"/>
              <a:t/>
            </a:r>
            <a:br>
              <a:rPr lang="ru-RU" altLang="ru-RU" sz="2400" dirty="0"/>
            </a:br>
            <a:r>
              <a:rPr lang="ru-RU" altLang="ru-RU" sz="2400" dirty="0"/>
              <a:t>Даже </a:t>
            </a:r>
            <a:r>
              <a:rPr lang="ru-RU" altLang="ru-RU" sz="2400" dirty="0" err="1"/>
              <a:t>буллеры</a:t>
            </a:r>
            <a:r>
              <a:rPr lang="ru-RU" altLang="ru-RU" sz="2400" dirty="0"/>
              <a:t> теряют интерес  к насилию, если находят в школе осмысленное и ценное для себя </a:t>
            </a:r>
            <a:r>
              <a:rPr lang="ru-RU" altLang="ru-RU" sz="2400" dirty="0" smtClean="0"/>
              <a:t>дело;</a:t>
            </a:r>
            <a:br>
              <a:rPr lang="ru-RU" altLang="ru-RU" sz="2400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>Через </a:t>
            </a:r>
            <a:r>
              <a:rPr lang="ru-RU" altLang="ru-RU" sz="2400" dirty="0"/>
              <a:t>санкции указать ребенку, какие последствия имеет его свободное поведение (его </a:t>
            </a:r>
            <a:r>
              <a:rPr lang="ru-RU" altLang="ru-RU" sz="2400" dirty="0" smtClean="0"/>
              <a:t>выбор);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600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 учителя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17638"/>
            <a:ext cx="5904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Поднять авторитет жертвы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Пресечь насмешки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Дать проявиться детям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Включать весь </a:t>
            </a:r>
            <a:r>
              <a:rPr lang="ru-RU" sz="2000" dirty="0"/>
              <a:t>класс в процесс </a:t>
            </a:r>
            <a:r>
              <a:rPr lang="ru-RU" sz="2000" dirty="0" smtClean="0"/>
              <a:t>работы</a:t>
            </a:r>
            <a:br>
              <a:rPr lang="ru-RU" sz="2000" dirty="0" smtClean="0"/>
            </a:br>
            <a:r>
              <a:rPr lang="ru-RU" sz="2000" dirty="0" smtClean="0"/>
              <a:t>Не сравнивать </a:t>
            </a:r>
            <a:r>
              <a:rPr lang="ru-RU" sz="2000" dirty="0"/>
              <a:t>способности между </a:t>
            </a:r>
            <a:r>
              <a:rPr lang="ru-RU" sz="2000" dirty="0" smtClean="0"/>
              <a:t>детьми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Проводить упражнения на совместную деятельность; учить давать отпор обидчикам, постоять за </a:t>
            </a:r>
            <a:r>
              <a:rPr lang="ru-RU" sz="2000" dirty="0" smtClean="0"/>
              <a:t>себя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Организовать внеурочную деятельность обучающихся (занятия в кружках, секциях</a:t>
            </a:r>
            <a:r>
              <a:rPr lang="ru-RU" sz="2000" dirty="0" smtClean="0"/>
              <a:t>)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Организовать дискуссии, игры-размышления, просмотр видеоматериалов и фильмов, демонстрирующих специфические проблемы </a:t>
            </a:r>
            <a:r>
              <a:rPr lang="ru-RU" sz="2000" dirty="0" smtClean="0"/>
              <a:t>общения в коллективе учащихся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918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Действия учителя: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417638"/>
            <a:ext cx="66967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Не игнорировать, не преуменьшать значение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Обозначить свою позицию, отношение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Осуществить разговор с классом. (Жертва - </a:t>
            </a:r>
            <a:r>
              <a:rPr lang="en-US" dirty="0" smtClean="0"/>
              <a:t>&gt; </a:t>
            </a:r>
            <a:r>
              <a:rPr lang="ru-RU" dirty="0" smtClean="0"/>
              <a:t>преследователи</a:t>
            </a:r>
            <a:r>
              <a:rPr lang="en-US" dirty="0" smtClean="0"/>
              <a:t> -&gt; </a:t>
            </a:r>
            <a:r>
              <a:rPr lang="ru-RU" dirty="0" smtClean="0"/>
              <a:t>классный коллектив-</a:t>
            </a:r>
            <a:r>
              <a:rPr lang="en-US" dirty="0" smtClean="0"/>
              <a:t>&gt; </a:t>
            </a:r>
            <a:r>
              <a:rPr lang="ru-RU" dirty="0" smtClean="0"/>
              <a:t>родители -</a:t>
            </a:r>
            <a:r>
              <a:rPr lang="en-US" dirty="0" smtClean="0"/>
              <a:t>&gt; </a:t>
            </a:r>
            <a:r>
              <a:rPr lang="ru-RU" dirty="0" smtClean="0"/>
              <a:t>педагогический состав)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Пригласить родителей для беседы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Проявлять последовательность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4509120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FF0000"/>
                </a:solidFill>
              </a:rPr>
              <a:t>Прямота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FF0000"/>
                </a:solidFill>
              </a:rPr>
              <a:t>Смена ролей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FF0000"/>
                </a:solidFill>
              </a:rPr>
              <a:t>Новые правила и ответственность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FF0000"/>
                </a:solidFill>
              </a:rPr>
              <a:t>Помощь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ребенку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64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Вот несколько советов, которые стоит дать ребенку для преодоления этой проблемы</a:t>
            </a:r>
            <a:r>
              <a:rPr lang="ru-RU" sz="2400" dirty="0" smtClean="0">
                <a:solidFill>
                  <a:srgbClr val="0F0F0F"/>
                </a:solidFill>
                <a:ea typeface="Times New Roman" panose="02020603050405020304" pitchFamily="18" charset="0"/>
              </a:rPr>
              <a:t>:</a:t>
            </a:r>
          </a:p>
          <a:p>
            <a:pPr algn="just"/>
            <a:endParaRPr lang="ru-RU" sz="2000" dirty="0"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1. </a:t>
            </a:r>
            <a:r>
              <a:rPr lang="ru-RU" sz="2400" b="1" dirty="0">
                <a:solidFill>
                  <a:srgbClr val="0F0F0F"/>
                </a:solidFill>
                <a:ea typeface="Times New Roman" panose="02020603050405020304" pitchFamily="18" charset="0"/>
              </a:rPr>
              <a:t>Не спеши выбрасывать свой негатив в </a:t>
            </a:r>
            <a:r>
              <a:rPr lang="ru-RU" sz="2400" b="1" dirty="0" err="1">
                <a:solidFill>
                  <a:srgbClr val="0F0F0F"/>
                </a:solidFill>
                <a:ea typeface="Times New Roman" panose="02020603050405020304" pitchFamily="18" charset="0"/>
              </a:rPr>
              <a:t>кибер</a:t>
            </a:r>
            <a:r>
              <a:rPr lang="ru-RU" sz="2400" b="1" dirty="0">
                <a:solidFill>
                  <a:srgbClr val="0F0F0F"/>
                </a:solidFill>
                <a:ea typeface="Times New Roman" panose="02020603050405020304" pitchFamily="18" charset="0"/>
              </a:rPr>
              <a:t>-пространство</a:t>
            </a:r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. </a:t>
            </a:r>
            <a:endParaRPr lang="ru-RU" sz="2000" dirty="0"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2. </a:t>
            </a:r>
            <a:r>
              <a:rPr lang="ru-RU" sz="2400" b="1" dirty="0">
                <a:solidFill>
                  <a:srgbClr val="0F0F0F"/>
                </a:solidFill>
                <a:ea typeface="Times New Roman" panose="02020603050405020304" pitchFamily="18" charset="0"/>
              </a:rPr>
              <a:t>Создавай собственную онлайн-репутацию, не покупайся на иллюзию анонимности</a:t>
            </a:r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. </a:t>
            </a:r>
            <a:endParaRPr lang="ru-RU" sz="2000" dirty="0"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3. </a:t>
            </a:r>
            <a:r>
              <a:rPr lang="ru-RU" sz="2400" b="1" dirty="0">
                <a:solidFill>
                  <a:srgbClr val="0F0F0F"/>
                </a:solidFill>
                <a:ea typeface="Times New Roman" panose="02020603050405020304" pitchFamily="18" charset="0"/>
              </a:rPr>
              <a:t>Храни подтверждения фактов нападений</a:t>
            </a:r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. </a:t>
            </a:r>
            <a:endParaRPr lang="ru-RU" sz="2000" dirty="0"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4. </a:t>
            </a:r>
            <a:r>
              <a:rPr lang="ru-RU" sz="2400" b="1" dirty="0">
                <a:solidFill>
                  <a:srgbClr val="0F0F0F"/>
                </a:solidFill>
                <a:ea typeface="Times New Roman" panose="02020603050405020304" pitchFamily="18" charset="0"/>
              </a:rPr>
              <a:t>Игнорируй единичный негатив</a:t>
            </a:r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. </a:t>
            </a:r>
            <a:endParaRPr lang="ru-RU" sz="2000" dirty="0"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5. </a:t>
            </a:r>
            <a:r>
              <a:rPr lang="ru-RU" sz="2400" b="1" dirty="0">
                <a:solidFill>
                  <a:srgbClr val="0F0F0F"/>
                </a:solidFill>
                <a:ea typeface="Times New Roman" panose="02020603050405020304" pitchFamily="18" charset="0"/>
              </a:rPr>
              <a:t>Если ты стал очевидцем </a:t>
            </a:r>
            <a:r>
              <a:rPr lang="ru-RU" sz="2400" b="1" dirty="0" err="1">
                <a:solidFill>
                  <a:srgbClr val="0F0F0F"/>
                </a:solidFill>
                <a:ea typeface="Times New Roman" panose="02020603050405020304" pitchFamily="18" charset="0"/>
              </a:rPr>
              <a:t>кибер-буллинга</a:t>
            </a:r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, </a:t>
            </a:r>
            <a:endParaRPr lang="ru-RU" sz="2000" dirty="0"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6. </a:t>
            </a:r>
            <a:r>
              <a:rPr lang="ru-RU" sz="2400" b="1" dirty="0">
                <a:solidFill>
                  <a:srgbClr val="0F0F0F"/>
                </a:solidFill>
                <a:ea typeface="Times New Roman" panose="02020603050405020304" pitchFamily="18" charset="0"/>
              </a:rPr>
              <a:t>Блокируй агрессоров</a:t>
            </a:r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. </a:t>
            </a:r>
            <a:endParaRPr lang="ru-RU" sz="2000" dirty="0"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F0F0F"/>
                </a:solidFill>
                <a:ea typeface="Times New Roman" panose="02020603050405020304" pitchFamily="18" charset="0"/>
              </a:rPr>
              <a:t>7. </a:t>
            </a:r>
            <a:r>
              <a:rPr lang="ru-RU" sz="2400" b="1" dirty="0">
                <a:solidFill>
                  <a:srgbClr val="0F0F0F"/>
                </a:solidFill>
                <a:ea typeface="Times New Roman" panose="02020603050405020304" pitchFamily="18" charset="0"/>
              </a:rPr>
              <a:t>Не стоит игнорировать агрессивные сообщения</a:t>
            </a:r>
            <a:endParaRPr lang="ru-RU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70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нельзя говорить: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82788496"/>
              </p:ext>
            </p:extLst>
          </p:nvPr>
        </p:nvGraphicFramePr>
        <p:xfrm>
          <a:off x="971600" y="980728"/>
          <a:ext cx="6696744" cy="4500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57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3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Помощь: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7200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FACEBOOK</a:t>
            </a:r>
            <a:r>
              <a:rPr lang="ru-RU" sz="3200" dirty="0" smtClean="0"/>
              <a:t> «Центр предотвращения травли»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Дети-онлайн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методическое пособие </a:t>
            </a:r>
            <a:r>
              <a:rPr lang="ru-RU" sz="3200" dirty="0"/>
              <a:t>«Интернет: возможности, компетенции, безопасность»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804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65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998" y="224662"/>
            <a:ext cx="8229600" cy="706090"/>
          </a:xfrm>
        </p:spPr>
        <p:txBody>
          <a:bodyPr>
            <a:noAutofit/>
          </a:bodyPr>
          <a:lstStyle/>
          <a:p>
            <a:pPr fontAlgn="base"/>
            <a:r>
              <a:rPr lang="ru-RU" sz="4000" b="1" dirty="0" err="1" smtClean="0"/>
              <a:t>Кибербуллинг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360797" y="832695"/>
            <a:ext cx="5493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(от англ. </a:t>
            </a:r>
            <a:r>
              <a:rPr lang="ru-RU" sz="2000" dirty="0" err="1"/>
              <a:t>bully</a:t>
            </a:r>
            <a:r>
              <a:rPr lang="ru-RU" sz="2000" dirty="0"/>
              <a:t> – хулиган, драчун, насильник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4" r="17744"/>
          <a:stretch/>
        </p:blipFill>
        <p:spPr>
          <a:xfrm>
            <a:off x="286134" y="209529"/>
            <a:ext cx="3548096" cy="33623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99342" y="170080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7030A0"/>
                </a:solidFill>
              </a:rPr>
              <a:t>Травля </a:t>
            </a:r>
            <a:r>
              <a:rPr lang="ru-RU" sz="2400" dirty="0">
                <a:solidFill>
                  <a:srgbClr val="7030A0"/>
                </a:solidFill>
              </a:rPr>
              <a:t>при помощи социальных сетей или посылании оскорблений на электронный адрес.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4180828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нападения с целью нанесения психологического вреда, которые осуществляются через электронную почту, сервисы мгновенных сообщений, в чатах, социальных сетях, на web-сайтах, а также посредством мобильной связи. </a:t>
            </a:r>
          </a:p>
        </p:txBody>
      </p:sp>
    </p:spTree>
    <p:extLst>
      <p:ext uri="{BB962C8B-B14F-4D97-AF65-F5344CB8AC3E}">
        <p14:creationId xmlns:p14="http://schemas.microsoft.com/office/powerpoint/2010/main" val="28319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кибербуллинга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556793"/>
            <a:ext cx="581439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Перепалки, или </a:t>
            </a:r>
            <a:r>
              <a:rPr lang="ru-RU" sz="2800" b="1" dirty="0" err="1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флейминг</a:t>
            </a:r>
            <a:r>
              <a:rPr lang="ru-RU" sz="2800" b="1" dirty="0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Нападки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Клевета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Самозванство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 err="1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Киберпреследование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 err="1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Хеппислепинг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Надувательство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solidFill>
                  <a:srgbClr val="0F0F0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Отчуждение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73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ru-RU" dirty="0" err="1" smtClean="0"/>
              <a:t>кибербуллинга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40062036"/>
              </p:ext>
            </p:extLst>
          </p:nvPr>
        </p:nvGraphicFramePr>
        <p:xfrm>
          <a:off x="971600" y="1340768"/>
          <a:ext cx="6408712" cy="4068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903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r>
              <a:rPr lang="ru-RU" dirty="0" err="1" smtClean="0"/>
              <a:t>кибербуллинга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27444775"/>
              </p:ext>
            </p:extLst>
          </p:nvPr>
        </p:nvGraphicFramePr>
        <p:xfrm>
          <a:off x="971600" y="2204864"/>
          <a:ext cx="5112568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176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48211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признаки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кибербуллинга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619711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</a:t>
            </a:r>
            <a:r>
              <a:rPr lang="ru-RU" sz="2000" dirty="0" err="1"/>
              <a:t>буллинге</a:t>
            </a:r>
            <a:r>
              <a:rPr lang="ru-RU" sz="2000" dirty="0"/>
              <a:t> всегда принимают активное участие три группы детей: жертва, агрессор и </a:t>
            </a:r>
            <a:r>
              <a:rPr lang="ru-RU" sz="2000" dirty="0" smtClean="0"/>
              <a:t>наблюдатели. </a:t>
            </a:r>
          </a:p>
          <a:p>
            <a:pPr lvl="0"/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553304"/>
            <a:ext cx="5688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Неравенство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настроений, переживаний агрессора 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жертвы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Повторяемость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Острая эмоциональная реакция жертвы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440363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62626"/>
                </a:solidFill>
              </a:rPr>
              <a:t>Интернет-технологии позволяют сохранить </a:t>
            </a:r>
            <a:r>
              <a:rPr lang="ru-RU" b="1" i="1" u="sng" dirty="0" smtClean="0">
                <a:solidFill>
                  <a:srgbClr val="262626"/>
                </a:solidFill>
              </a:rPr>
              <a:t>анонимность</a:t>
            </a:r>
            <a:r>
              <a:rPr lang="ru-RU" dirty="0">
                <a:solidFill>
                  <a:srgbClr val="262626"/>
                </a:solidFill>
              </a:rPr>
              <a:t>, поэтому дети в условиях, когда они не могут определить, кто является источником их мучений, боятся мести за привлечение к проблеме родителей и учителей.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5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влияющие на </a:t>
            </a:r>
            <a:r>
              <a:rPr lang="ru-RU" dirty="0" err="1" smtClean="0"/>
              <a:t>буллинг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268760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его </a:t>
            </a:r>
            <a:r>
              <a:rPr lang="ru-RU" sz="2400" dirty="0" smtClean="0"/>
              <a:t>длительность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характер (физический, психологический, смешанный</a:t>
            </a:r>
            <a:r>
              <a:rPr lang="ru-RU" sz="2400" dirty="0" smtClean="0"/>
              <a:t>)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основные </a:t>
            </a:r>
            <a:r>
              <a:rPr lang="ru-RU" sz="2400" dirty="0" smtClean="0"/>
              <a:t>проявления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участники (инициаторы и исполнители</a:t>
            </a:r>
            <a:r>
              <a:rPr lang="ru-RU" sz="2400" dirty="0" smtClean="0"/>
              <a:t>)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их </a:t>
            </a:r>
            <a:r>
              <a:rPr lang="ru-RU" sz="2400" dirty="0" smtClean="0"/>
              <a:t>мотивация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свидетели и их отношение к </a:t>
            </a:r>
            <a:r>
              <a:rPr lang="ru-RU" sz="2400" dirty="0" smtClean="0"/>
              <a:t>происходящему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поведение жертвы (пострадавшего</a:t>
            </a:r>
            <a:r>
              <a:rPr lang="ru-RU" sz="2400" dirty="0" smtClean="0"/>
              <a:t>)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динамика </a:t>
            </a:r>
            <a:r>
              <a:rPr lang="ru-RU" sz="2400" dirty="0" smtClean="0"/>
              <a:t>происходящего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492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агрессоров: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28800"/>
            <a:ext cx="6491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/>
              <a:t>Нигилист – </a:t>
            </a:r>
            <a:r>
              <a:rPr lang="ru-RU" dirty="0"/>
              <a:t>чаще мальчик, чем девочка. Это логик по типу мышления. Патологическая </a:t>
            </a:r>
            <a:r>
              <a:rPr lang="ru-RU" dirty="0" err="1"/>
              <a:t>безэмоциональность</a:t>
            </a:r>
            <a:r>
              <a:rPr lang="ru-RU" dirty="0"/>
              <a:t> – его отличительная черта. Слышит только себя и считается только с собственным мнением. Придумывает для других язвительные и унизительные </a:t>
            </a:r>
            <a:r>
              <a:rPr lang="ru-RU" dirty="0" smtClean="0"/>
              <a:t>прозвищ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Компенсатор</a:t>
            </a:r>
            <a:r>
              <a:rPr lang="ru-RU" dirty="0" smtClean="0"/>
              <a:t> </a:t>
            </a:r>
            <a:r>
              <a:rPr lang="ru-RU" dirty="0"/>
              <a:t>– недостаток знаний и способностей к учению восполняет проявлением власти, ложью, грубостью. Любит измываться над слабыми и беззащитными. </a:t>
            </a:r>
            <a:r>
              <a:rPr lang="ru-RU" dirty="0" smtClean="0"/>
              <a:t>Как </a:t>
            </a:r>
            <a:r>
              <a:rPr lang="ru-RU" dirty="0"/>
              <a:t>только он понимает, что жертву поддерживают другие, накал его агрессии </a:t>
            </a:r>
            <a:r>
              <a:rPr lang="ru-RU" dirty="0" smtClean="0"/>
              <a:t>снижается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Комбинатор</a:t>
            </a:r>
            <a:r>
              <a:rPr lang="ru-RU" dirty="0" smtClean="0"/>
              <a:t> </a:t>
            </a:r>
            <a:r>
              <a:rPr lang="ru-RU" dirty="0"/>
              <a:t>– жестокий подросток с развитым интеллектом. Ему нравится манипулировать другими, цинично сталкивая одноклассников между собой, оставаясь при этом в стороне. </a:t>
            </a:r>
          </a:p>
        </p:txBody>
      </p:sp>
    </p:spTree>
    <p:extLst>
      <p:ext uri="{BB962C8B-B14F-4D97-AF65-F5344CB8AC3E}">
        <p14:creationId xmlns:p14="http://schemas.microsoft.com/office/powerpoint/2010/main" val="1639291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Важно знать: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48881" y="4365104"/>
            <a:ext cx="46085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!!! Одна </a:t>
            </a:r>
            <a:r>
              <a:rPr lang="ru-RU" sz="2000" b="1" i="1" dirty="0">
                <a:solidFill>
                  <a:srgbClr val="FF0000"/>
                </a:solidFill>
              </a:rPr>
              <a:t>из причин распространенности школьной травли – высокий уровень терпимости к насилию и жестокому обращению в нашей культуре.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0837" y="1607974"/>
            <a:ext cx="63367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Ошибкой будет считать </a:t>
            </a:r>
            <a:r>
              <a:rPr lang="ru-RU" sz="2400" dirty="0" err="1"/>
              <a:t>буллинг</a:t>
            </a:r>
            <a:r>
              <a:rPr lang="ru-RU" sz="2400" dirty="0"/>
              <a:t> проблемой жертвы. Насилие в группе — это всегда проблема самой группы. Уйдет одна жертва, появится другая, не исключено, что уже из бывших агрессоров</a:t>
            </a:r>
            <a:r>
              <a:rPr lang="ru-RU" sz="2400" dirty="0" smtClean="0"/>
              <a:t>.</a:t>
            </a:r>
          </a:p>
          <a:p>
            <a:pPr algn="ctr"/>
            <a:endParaRPr lang="ru-RU" sz="24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4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544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Районное объединение руководителей школьных служб медиации ОУ Московского района </vt:lpstr>
      <vt:lpstr>Кибербуллинг</vt:lpstr>
      <vt:lpstr>Виды кибербуллинга</vt:lpstr>
      <vt:lpstr>Формат кибербуллинга</vt:lpstr>
      <vt:lpstr>Особенности кибербуллинга:</vt:lpstr>
      <vt:lpstr>Основные признаки кибербуллинга:  </vt:lpstr>
      <vt:lpstr>Факторы, влияющие на буллинг</vt:lpstr>
      <vt:lpstr>Типы агрессоров: </vt:lpstr>
      <vt:lpstr>Важно знать: </vt:lpstr>
      <vt:lpstr>Последствия для жертвы буллинга в школе</vt:lpstr>
      <vt:lpstr>Основные принципы работы с обучающимися:  Можно критиковать поведение, но не  личность;  Даже буллеры теряют интерес  к насилию, если находят в школе осмысленное и ценное для себя дело;  Через санкции указать ребенку, какие последствия имеет его свободное поведение (его выбор);</vt:lpstr>
      <vt:lpstr>Действия учителя</vt:lpstr>
      <vt:lpstr>Действия учителя:</vt:lpstr>
      <vt:lpstr>Советы ребенку</vt:lpstr>
      <vt:lpstr>Что нельзя говорить: </vt:lpstr>
      <vt:lpstr>Помощь: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 Свойства внимания развиваются, если:  -учащийся занят умственной деятельностью (анализ, сравнение, выделение существенного, классификация предметов и другие виды мыслительных операций); - изучаемый материал доступен пониманию учащихся; - изучаемый материал вызывает эмоциональные переживания; - изучаемый материал интересен учащимся и соответствует их потребностям; - учащиеся включены в творческую деятельность.</dc:title>
  <dc:creator>Таисия</dc:creator>
  <cp:lastModifiedBy>DELL_PC</cp:lastModifiedBy>
  <cp:revision>26</cp:revision>
  <dcterms:created xsi:type="dcterms:W3CDTF">2017-12-05T19:28:09Z</dcterms:created>
  <dcterms:modified xsi:type="dcterms:W3CDTF">2018-04-25T12:04:45Z</dcterms:modified>
</cp:coreProperties>
</file>